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E5A079-9CBB-D9AA-A300-E69F1AAA2ADD}" v="1" dt="2026-01-11T06:15:13.559"/>
    <p1510:client id="{65F6C551-6FBD-494A-BC90-402DB9BEC41A}" v="435" dt="2026-01-11T09:40:59.728"/>
    <p1510:client id="{706BCCB7-C55B-E927-EC98-60799BE8C6A2}" v="2" dt="2026-01-11T06:14:13.057"/>
    <p1510:client id="{F855D443-BD3A-9053-A53B-D6AD2FBF1E82}" v="1157" dt="2026-01-11T07:15:49.2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43" autoAdjust="0"/>
  </p:normalViewPr>
  <p:slideViewPr>
    <p:cSldViewPr snapToGrid="0">
      <p:cViewPr varScale="1">
        <p:scale>
          <a:sx n="78" d="100"/>
          <a:sy n="78" d="100"/>
        </p:scale>
        <p:origin x="29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S::fares.makki@sveagymnasium.se::d0c14dd2-ce13-49c4-820b-c6a5e60d5a8d" providerId="AD" clId="Web-{706BCCB7-C55B-E927-EC98-60799BE8C6A2}"/>
    <pc:docChg chg="modSld">
      <pc:chgData name="Fares Makki" userId="S::fares.makki@sveagymnasium.se::d0c14dd2-ce13-49c4-820b-c6a5e60d5a8d" providerId="AD" clId="Web-{706BCCB7-C55B-E927-EC98-60799BE8C6A2}" dt="2026-01-11T06:14:13.057" v="1"/>
      <pc:docMkLst>
        <pc:docMk/>
      </pc:docMkLst>
      <pc:sldChg chg="mod setBg">
        <pc:chgData name="Fares Makki" userId="S::fares.makki@sveagymnasium.se::d0c14dd2-ce13-49c4-820b-c6a5e60d5a8d" providerId="AD" clId="Web-{706BCCB7-C55B-E927-EC98-60799BE8C6A2}" dt="2026-01-11T06:14:13.057" v="1"/>
        <pc:sldMkLst>
          <pc:docMk/>
          <pc:sldMk cId="109857222" sldId="256"/>
        </pc:sldMkLst>
      </pc:sldChg>
    </pc:docChg>
  </pc:docChgLst>
  <pc:docChgLst>
    <pc:chgData name="Fares Makki" userId="S::fares.makki@sveagymnasium.se::d0c14dd2-ce13-49c4-820b-c6a5e60d5a8d" providerId="AD" clId="Web-{3DE5A079-9CBB-D9AA-A300-E69F1AAA2ADD}"/>
    <pc:docChg chg="modSld">
      <pc:chgData name="Fares Makki" userId="S::fares.makki@sveagymnasium.se::d0c14dd2-ce13-49c4-820b-c6a5e60d5a8d" providerId="AD" clId="Web-{3DE5A079-9CBB-D9AA-A300-E69F1AAA2ADD}" dt="2026-01-11T06:15:13.559" v="0"/>
      <pc:docMkLst>
        <pc:docMk/>
      </pc:docMkLst>
      <pc:sldChg chg="mod setBg">
        <pc:chgData name="Fares Makki" userId="S::fares.makki@sveagymnasium.se::d0c14dd2-ce13-49c4-820b-c6a5e60d5a8d" providerId="AD" clId="Web-{3DE5A079-9CBB-D9AA-A300-E69F1AAA2ADD}" dt="2026-01-11T06:15:13.559" v="0"/>
        <pc:sldMkLst>
          <pc:docMk/>
          <pc:sldMk cId="109857222" sldId="256"/>
        </pc:sldMkLst>
      </pc:sldChg>
    </pc:docChg>
  </pc:docChgLst>
  <pc:docChgLst>
    <pc:chgData name="Fares Makki" userId="d0c14dd2-ce13-49c4-820b-c6a5e60d5a8d" providerId="ADAL" clId="{190E5BF9-DA56-4E89-A802-847FC911DCEB}"/>
    <pc:docChg chg="undo custSel addSld modSld">
      <pc:chgData name="Fares Makki" userId="d0c14dd2-ce13-49c4-820b-c6a5e60d5a8d" providerId="ADAL" clId="{190E5BF9-DA56-4E89-A802-847FC911DCEB}" dt="2026-01-11T09:45:33.450" v="6499" actId="20577"/>
      <pc:docMkLst>
        <pc:docMk/>
      </pc:docMkLst>
      <pc:sldChg chg="modSp">
        <pc:chgData name="Fares Makki" userId="d0c14dd2-ce13-49c4-820b-c6a5e60d5a8d" providerId="ADAL" clId="{190E5BF9-DA56-4E89-A802-847FC911DCEB}" dt="2026-01-11T07:54:38.882" v="0"/>
        <pc:sldMkLst>
          <pc:docMk/>
          <pc:sldMk cId="109857222" sldId="256"/>
        </pc:sldMkLst>
        <pc:spChg chg="mod">
          <ac:chgData name="Fares Makki" userId="d0c14dd2-ce13-49c4-820b-c6a5e60d5a8d" providerId="ADAL" clId="{190E5BF9-DA56-4E89-A802-847FC911DCEB}" dt="2026-01-11T07:54:38.882" v="0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Fares Makki" userId="d0c14dd2-ce13-49c4-820b-c6a5e60d5a8d" providerId="ADAL" clId="{190E5BF9-DA56-4E89-A802-847FC911DCEB}" dt="2026-01-11T07:54:38.882" v="0"/>
          <ac:spMkLst>
            <pc:docMk/>
            <pc:sldMk cId="109857222" sldId="256"/>
            <ac:spMk id="3" creationId="{00000000-0000-0000-0000-000000000000}"/>
          </ac:spMkLst>
        </pc:spChg>
      </pc:sldChg>
      <pc:sldChg chg="modSp mod modAnim">
        <pc:chgData name="Fares Makki" userId="d0c14dd2-ce13-49c4-820b-c6a5e60d5a8d" providerId="ADAL" clId="{190E5BF9-DA56-4E89-A802-847FC911DCEB}" dt="2026-01-11T08:06:17.567" v="529"/>
        <pc:sldMkLst>
          <pc:docMk/>
          <pc:sldMk cId="1305384507" sldId="257"/>
        </pc:sldMkLst>
        <pc:spChg chg="mod">
          <ac:chgData name="Fares Makki" userId="d0c14dd2-ce13-49c4-820b-c6a5e60d5a8d" providerId="ADAL" clId="{190E5BF9-DA56-4E89-A802-847FC911DCEB}" dt="2026-01-11T07:54:38.882" v="0"/>
          <ac:spMkLst>
            <pc:docMk/>
            <pc:sldMk cId="1305384507" sldId="257"/>
            <ac:spMk id="2" creationId="{E71D1BF0-101B-69AA-EC3B-D49316CBCA1E}"/>
          </ac:spMkLst>
        </pc:spChg>
        <pc:spChg chg="mod">
          <ac:chgData name="Fares Makki" userId="d0c14dd2-ce13-49c4-820b-c6a5e60d5a8d" providerId="ADAL" clId="{190E5BF9-DA56-4E89-A802-847FC911DCEB}" dt="2026-01-11T08:04:47.984" v="514" actId="114"/>
          <ac:spMkLst>
            <pc:docMk/>
            <pc:sldMk cId="1305384507" sldId="257"/>
            <ac:spMk id="3" creationId="{A8E4C558-F72E-A2B0-0CDB-33C88691FBEB}"/>
          </ac:spMkLst>
        </pc:spChg>
        <pc:spChg chg="mod">
          <ac:chgData name="Fares Makki" userId="d0c14dd2-ce13-49c4-820b-c6a5e60d5a8d" providerId="ADAL" clId="{190E5BF9-DA56-4E89-A802-847FC911DCEB}" dt="2026-01-11T07:55:19.508" v="3" actId="207"/>
          <ac:spMkLst>
            <pc:docMk/>
            <pc:sldMk cId="1305384507" sldId="257"/>
            <ac:spMk id="4" creationId="{553C319F-899B-E3FA-1832-9665EBB91274}"/>
          </ac:spMkLst>
        </pc:spChg>
        <pc:spChg chg="mod">
          <ac:chgData name="Fares Makki" userId="d0c14dd2-ce13-49c4-820b-c6a5e60d5a8d" providerId="ADAL" clId="{190E5BF9-DA56-4E89-A802-847FC911DCEB}" dt="2026-01-11T07:55:24.753" v="5" actId="208"/>
          <ac:spMkLst>
            <pc:docMk/>
            <pc:sldMk cId="1305384507" sldId="257"/>
            <ac:spMk id="7" creationId="{94195424-14B4-0E1F-1C36-1F7C9FB384B7}"/>
          </ac:spMkLst>
        </pc:spChg>
        <pc:cxnChg chg="mod">
          <ac:chgData name="Fares Makki" userId="d0c14dd2-ce13-49c4-820b-c6a5e60d5a8d" providerId="ADAL" clId="{190E5BF9-DA56-4E89-A802-847FC911DCEB}" dt="2026-01-11T07:54:55.854" v="1" actId="208"/>
          <ac:cxnSpMkLst>
            <pc:docMk/>
            <pc:sldMk cId="1305384507" sldId="257"/>
            <ac:cxnSpMk id="5" creationId="{D9E98D36-07FA-84F2-ACD8-629FE5B742C6}"/>
          </ac:cxnSpMkLst>
        </pc:cxnChg>
        <pc:cxnChg chg="mod">
          <ac:chgData name="Fares Makki" userId="d0c14dd2-ce13-49c4-820b-c6a5e60d5a8d" providerId="ADAL" clId="{190E5BF9-DA56-4E89-A802-847FC911DCEB}" dt="2026-01-11T07:55:27.813" v="6" actId="208"/>
          <ac:cxnSpMkLst>
            <pc:docMk/>
            <pc:sldMk cId="1305384507" sldId="257"/>
            <ac:cxnSpMk id="9" creationId="{A10081C2-F6D3-1E75-1ED1-8938EC874419}"/>
          </ac:cxnSpMkLst>
        </pc:cxnChg>
      </pc:sldChg>
      <pc:sldChg chg="modSp modAnim">
        <pc:chgData name="Fares Makki" userId="d0c14dd2-ce13-49c4-820b-c6a5e60d5a8d" providerId="ADAL" clId="{190E5BF9-DA56-4E89-A802-847FC911DCEB}" dt="2026-01-11T08:07:23.954" v="541"/>
        <pc:sldMkLst>
          <pc:docMk/>
          <pc:sldMk cId="1382845062" sldId="258"/>
        </pc:sldMkLst>
        <pc:spChg chg="mod">
          <ac:chgData name="Fares Makki" userId="d0c14dd2-ce13-49c4-820b-c6a5e60d5a8d" providerId="ADAL" clId="{190E5BF9-DA56-4E89-A802-847FC911DCEB}" dt="2026-01-11T07:54:38.882" v="0"/>
          <ac:spMkLst>
            <pc:docMk/>
            <pc:sldMk cId="1382845062" sldId="258"/>
            <ac:spMk id="2" creationId="{E8897CE9-B8BD-4F7C-9CEF-11DD8240DBBF}"/>
          </ac:spMkLst>
        </pc:spChg>
      </pc:sldChg>
      <pc:sldChg chg="modSp modAnim">
        <pc:chgData name="Fares Makki" userId="d0c14dd2-ce13-49c4-820b-c6a5e60d5a8d" providerId="ADAL" clId="{190E5BF9-DA56-4E89-A802-847FC911DCEB}" dt="2026-01-11T08:08:35.943" v="550"/>
        <pc:sldMkLst>
          <pc:docMk/>
          <pc:sldMk cId="722675642" sldId="259"/>
        </pc:sldMkLst>
        <pc:spChg chg="mod">
          <ac:chgData name="Fares Makki" userId="d0c14dd2-ce13-49c4-820b-c6a5e60d5a8d" providerId="ADAL" clId="{190E5BF9-DA56-4E89-A802-847FC911DCEB}" dt="2026-01-11T07:54:38.882" v="0"/>
          <ac:spMkLst>
            <pc:docMk/>
            <pc:sldMk cId="722675642" sldId="259"/>
            <ac:spMk id="2" creationId="{03EAAF4C-9809-9F05-EC78-E9A9B26441C7}"/>
          </ac:spMkLst>
        </pc:spChg>
        <pc:spChg chg="mod">
          <ac:chgData name="Fares Makki" userId="d0c14dd2-ce13-49c4-820b-c6a5e60d5a8d" providerId="ADAL" clId="{190E5BF9-DA56-4E89-A802-847FC911DCEB}" dt="2026-01-11T08:08:08.189" v="547" actId="114"/>
          <ac:spMkLst>
            <pc:docMk/>
            <pc:sldMk cId="722675642" sldId="259"/>
            <ac:spMk id="3" creationId="{A1E172F0-EA1D-8BF2-8993-74D2098214E8}"/>
          </ac:spMkLst>
        </pc:spChg>
      </pc:sldChg>
      <pc:sldChg chg="modSp modAnim">
        <pc:chgData name="Fares Makki" userId="d0c14dd2-ce13-49c4-820b-c6a5e60d5a8d" providerId="ADAL" clId="{190E5BF9-DA56-4E89-A802-847FC911DCEB}" dt="2026-01-11T08:09:04.415" v="555"/>
        <pc:sldMkLst>
          <pc:docMk/>
          <pc:sldMk cId="3733846632" sldId="260"/>
        </pc:sldMkLst>
        <pc:spChg chg="mod">
          <ac:chgData name="Fares Makki" userId="d0c14dd2-ce13-49c4-820b-c6a5e60d5a8d" providerId="ADAL" clId="{190E5BF9-DA56-4E89-A802-847FC911DCEB}" dt="2026-01-11T07:54:38.882" v="0"/>
          <ac:spMkLst>
            <pc:docMk/>
            <pc:sldMk cId="3733846632" sldId="260"/>
            <ac:spMk id="2" creationId="{AADC6B71-C5F2-5A64-7346-404F6041B6A6}"/>
          </ac:spMkLst>
        </pc:spChg>
      </pc:sldChg>
      <pc:sldChg chg="modSp mod modAnim modNotesTx">
        <pc:chgData name="Fares Makki" userId="d0c14dd2-ce13-49c4-820b-c6a5e60d5a8d" providerId="ADAL" clId="{190E5BF9-DA56-4E89-A802-847FC911DCEB}" dt="2026-01-11T08:11:36.681" v="592"/>
        <pc:sldMkLst>
          <pc:docMk/>
          <pc:sldMk cId="1346325232" sldId="261"/>
        </pc:sldMkLst>
        <pc:spChg chg="mod">
          <ac:chgData name="Fares Makki" userId="d0c14dd2-ce13-49c4-820b-c6a5e60d5a8d" providerId="ADAL" clId="{190E5BF9-DA56-4E89-A802-847FC911DCEB}" dt="2026-01-11T07:54:38.882" v="0"/>
          <ac:spMkLst>
            <pc:docMk/>
            <pc:sldMk cId="1346325232" sldId="261"/>
            <ac:spMk id="2" creationId="{64CD23B3-089E-F4D4-C5E9-AC382EBA145B}"/>
          </ac:spMkLst>
        </pc:spChg>
        <pc:spChg chg="mod">
          <ac:chgData name="Fares Makki" userId="d0c14dd2-ce13-49c4-820b-c6a5e60d5a8d" providerId="ADAL" clId="{190E5BF9-DA56-4E89-A802-847FC911DCEB}" dt="2026-01-11T08:11:04.476" v="583" actId="14100"/>
          <ac:spMkLst>
            <pc:docMk/>
            <pc:sldMk cId="1346325232" sldId="261"/>
            <ac:spMk id="3" creationId="{7178F555-9F5F-DFA1-78CF-CC97BBECAFB8}"/>
          </ac:spMkLst>
        </pc:spChg>
        <pc:picChg chg="mod">
          <ac:chgData name="Fares Makki" userId="d0c14dd2-ce13-49c4-820b-c6a5e60d5a8d" providerId="ADAL" clId="{190E5BF9-DA56-4E89-A802-847FC911DCEB}" dt="2026-01-11T08:11:15.117" v="586" actId="1076"/>
          <ac:picMkLst>
            <pc:docMk/>
            <pc:sldMk cId="1346325232" sldId="261"/>
            <ac:picMk id="5" creationId="{5898FB93-66FF-2A2B-F6D9-E7A15838EEEE}"/>
          </ac:picMkLst>
        </pc:picChg>
      </pc:sldChg>
      <pc:sldChg chg="modSp modAnim">
        <pc:chgData name="Fares Makki" userId="d0c14dd2-ce13-49c4-820b-c6a5e60d5a8d" providerId="ADAL" clId="{190E5BF9-DA56-4E89-A802-847FC911DCEB}" dt="2026-01-11T08:09:55.833" v="568"/>
        <pc:sldMkLst>
          <pc:docMk/>
          <pc:sldMk cId="2175329108" sldId="262"/>
        </pc:sldMkLst>
        <pc:spChg chg="mod">
          <ac:chgData name="Fares Makki" userId="d0c14dd2-ce13-49c4-820b-c6a5e60d5a8d" providerId="ADAL" clId="{190E5BF9-DA56-4E89-A802-847FC911DCEB}" dt="2026-01-11T07:54:38.882" v="0"/>
          <ac:spMkLst>
            <pc:docMk/>
            <pc:sldMk cId="2175329108" sldId="262"/>
            <ac:spMk id="2" creationId="{90F5D407-3063-0E45-602F-6017237D9DA7}"/>
          </ac:spMkLst>
        </pc:spChg>
      </pc:sldChg>
      <pc:sldChg chg="modSp mod modAnim">
        <pc:chgData name="Fares Makki" userId="d0c14dd2-ce13-49c4-820b-c6a5e60d5a8d" providerId="ADAL" clId="{190E5BF9-DA56-4E89-A802-847FC911DCEB}" dt="2026-01-11T08:10:52.787" v="581"/>
        <pc:sldMkLst>
          <pc:docMk/>
          <pc:sldMk cId="1250194484" sldId="263"/>
        </pc:sldMkLst>
        <pc:spChg chg="mod">
          <ac:chgData name="Fares Makki" userId="d0c14dd2-ce13-49c4-820b-c6a5e60d5a8d" providerId="ADAL" clId="{190E5BF9-DA56-4E89-A802-847FC911DCEB}" dt="2026-01-11T07:54:38.882" v="0"/>
          <ac:spMkLst>
            <pc:docMk/>
            <pc:sldMk cId="1250194484" sldId="263"/>
            <ac:spMk id="2" creationId="{6B2FFE62-CED6-2EF9-5AA7-07864432E6E4}"/>
          </ac:spMkLst>
        </pc:spChg>
        <pc:spChg chg="mod">
          <ac:chgData name="Fares Makki" userId="d0c14dd2-ce13-49c4-820b-c6a5e60d5a8d" providerId="ADAL" clId="{190E5BF9-DA56-4E89-A802-847FC911DCEB}" dt="2026-01-11T08:10:14.781" v="573" actId="27636"/>
          <ac:spMkLst>
            <pc:docMk/>
            <pc:sldMk cId="1250194484" sldId="263"/>
            <ac:spMk id="3" creationId="{CB476282-142A-20E2-313E-0B860FBE07AA}"/>
          </ac:spMkLst>
        </pc:spChg>
        <pc:picChg chg="mod">
          <ac:chgData name="Fares Makki" userId="d0c14dd2-ce13-49c4-820b-c6a5e60d5a8d" providerId="ADAL" clId="{190E5BF9-DA56-4E89-A802-847FC911DCEB}" dt="2026-01-11T08:10:27.035" v="577" actId="1076"/>
          <ac:picMkLst>
            <pc:docMk/>
            <pc:sldMk cId="1250194484" sldId="263"/>
            <ac:picMk id="5" creationId="{ED667898-D877-93AC-25E7-028A6F288C71}"/>
          </ac:picMkLst>
        </pc:picChg>
      </pc:sldChg>
      <pc:sldChg chg="addSp modSp new mod modAnim modNotesTx">
        <pc:chgData name="Fares Makki" userId="d0c14dd2-ce13-49c4-820b-c6a5e60d5a8d" providerId="ADAL" clId="{190E5BF9-DA56-4E89-A802-847FC911DCEB}" dt="2026-01-11T08:57:27.579" v="2876" actId="20577"/>
        <pc:sldMkLst>
          <pc:docMk/>
          <pc:sldMk cId="4169092733" sldId="264"/>
        </pc:sldMkLst>
        <pc:spChg chg="mod">
          <ac:chgData name="Fares Makki" userId="d0c14dd2-ce13-49c4-820b-c6a5e60d5a8d" providerId="ADAL" clId="{190E5BF9-DA56-4E89-A802-847FC911DCEB}" dt="2026-01-11T08:03:56.324" v="413" actId="20577"/>
          <ac:spMkLst>
            <pc:docMk/>
            <pc:sldMk cId="4169092733" sldId="264"/>
            <ac:spMk id="2" creationId="{C3B08272-943A-D5D0-77AE-E5176EE4EC53}"/>
          </ac:spMkLst>
        </pc:spChg>
        <pc:spChg chg="mod">
          <ac:chgData name="Fares Makki" userId="d0c14dd2-ce13-49c4-820b-c6a5e60d5a8d" providerId="ADAL" clId="{190E5BF9-DA56-4E89-A802-847FC911DCEB}" dt="2026-01-11T08:56:49.065" v="2870" actId="1076"/>
          <ac:spMkLst>
            <pc:docMk/>
            <pc:sldMk cId="4169092733" sldId="264"/>
            <ac:spMk id="3" creationId="{B8DB3401-2444-56A3-8893-A1ABA9C51BFF}"/>
          </ac:spMkLst>
        </pc:spChg>
        <pc:spChg chg="add mod">
          <ac:chgData name="Fares Makki" userId="d0c14dd2-ce13-49c4-820b-c6a5e60d5a8d" providerId="ADAL" clId="{190E5BF9-DA56-4E89-A802-847FC911DCEB}" dt="2026-01-11T08:56:35.815" v="2865" actId="1076"/>
          <ac:spMkLst>
            <pc:docMk/>
            <pc:sldMk cId="4169092733" sldId="264"/>
            <ac:spMk id="6" creationId="{A6B01D16-7E43-08CF-C8F8-83F539926E90}"/>
          </ac:spMkLst>
        </pc:spChg>
        <pc:picChg chg="add mod modCrop">
          <ac:chgData name="Fares Makki" userId="d0c14dd2-ce13-49c4-820b-c6a5e60d5a8d" providerId="ADAL" clId="{190E5BF9-DA56-4E89-A802-847FC911DCEB}" dt="2026-01-11T08:56:44.413" v="2869" actId="1076"/>
          <ac:picMkLst>
            <pc:docMk/>
            <pc:sldMk cId="4169092733" sldId="264"/>
            <ac:picMk id="5" creationId="{C33397EC-39EE-129F-DAA9-3B8E83230D2B}"/>
          </ac:picMkLst>
        </pc:picChg>
      </pc:sldChg>
      <pc:sldChg chg="addSp modSp new mod modAnim">
        <pc:chgData name="Fares Makki" userId="d0c14dd2-ce13-49c4-820b-c6a5e60d5a8d" providerId="ADAL" clId="{190E5BF9-DA56-4E89-A802-847FC911DCEB}" dt="2026-01-11T09:36:23.541" v="5837"/>
        <pc:sldMkLst>
          <pc:docMk/>
          <pc:sldMk cId="4021602530" sldId="265"/>
        </pc:sldMkLst>
        <pc:spChg chg="mod">
          <ac:chgData name="Fares Makki" userId="d0c14dd2-ce13-49c4-820b-c6a5e60d5a8d" providerId="ADAL" clId="{190E5BF9-DA56-4E89-A802-847FC911DCEB}" dt="2026-01-11T08:17:02.651" v="912" actId="20577"/>
          <ac:spMkLst>
            <pc:docMk/>
            <pc:sldMk cId="4021602530" sldId="265"/>
            <ac:spMk id="2" creationId="{2114C145-90C9-E165-AC06-44BE11F60B95}"/>
          </ac:spMkLst>
        </pc:spChg>
        <pc:spChg chg="mod">
          <ac:chgData name="Fares Makki" userId="d0c14dd2-ce13-49c4-820b-c6a5e60d5a8d" providerId="ADAL" clId="{190E5BF9-DA56-4E89-A802-847FC911DCEB}" dt="2026-01-11T08:25:06.505" v="1057" actId="20577"/>
          <ac:spMkLst>
            <pc:docMk/>
            <pc:sldMk cId="4021602530" sldId="265"/>
            <ac:spMk id="3" creationId="{3EB8780F-2AA7-77BF-77E6-79BFBEC9ACCE}"/>
          </ac:spMkLst>
        </pc:spChg>
        <pc:picChg chg="add mod">
          <ac:chgData name="Fares Makki" userId="d0c14dd2-ce13-49c4-820b-c6a5e60d5a8d" providerId="ADAL" clId="{190E5BF9-DA56-4E89-A802-847FC911DCEB}" dt="2026-01-11T08:18:15.678" v="926" actId="1076"/>
          <ac:picMkLst>
            <pc:docMk/>
            <pc:sldMk cId="4021602530" sldId="265"/>
            <ac:picMk id="5" creationId="{B55F480C-4615-1D14-1713-5F1F8CBA71F9}"/>
          </ac:picMkLst>
        </pc:picChg>
      </pc:sldChg>
      <pc:sldChg chg="addSp delSp modSp new mod delAnim modAnim">
        <pc:chgData name="Fares Makki" userId="d0c14dd2-ce13-49c4-820b-c6a5e60d5a8d" providerId="ADAL" clId="{190E5BF9-DA56-4E89-A802-847FC911DCEB}" dt="2026-01-11T09:37:06.987" v="5848"/>
        <pc:sldMkLst>
          <pc:docMk/>
          <pc:sldMk cId="1832022119" sldId="266"/>
        </pc:sldMkLst>
        <pc:spChg chg="mod">
          <ac:chgData name="Fares Makki" userId="d0c14dd2-ce13-49c4-820b-c6a5e60d5a8d" providerId="ADAL" clId="{190E5BF9-DA56-4E89-A802-847FC911DCEB}" dt="2026-01-11T08:29:00.083" v="1093" actId="20577"/>
          <ac:spMkLst>
            <pc:docMk/>
            <pc:sldMk cId="1832022119" sldId="266"/>
            <ac:spMk id="2" creationId="{6375B13B-5447-336F-55CE-41EF7451FD74}"/>
          </ac:spMkLst>
        </pc:spChg>
        <pc:spChg chg="mod">
          <ac:chgData name="Fares Makki" userId="d0c14dd2-ce13-49c4-820b-c6a5e60d5a8d" providerId="ADAL" clId="{190E5BF9-DA56-4E89-A802-847FC911DCEB}" dt="2026-01-11T08:38:39.611" v="1477" actId="20577"/>
          <ac:spMkLst>
            <pc:docMk/>
            <pc:sldMk cId="1832022119" sldId="266"/>
            <ac:spMk id="3" creationId="{C7A1BB49-0D97-2FE6-EA97-94DC264BAF81}"/>
          </ac:spMkLst>
        </pc:spChg>
        <pc:picChg chg="add del mod">
          <ac:chgData name="Fares Makki" userId="d0c14dd2-ce13-49c4-820b-c6a5e60d5a8d" providerId="ADAL" clId="{190E5BF9-DA56-4E89-A802-847FC911DCEB}" dt="2026-01-11T08:36:10.267" v="1391" actId="478"/>
          <ac:picMkLst>
            <pc:docMk/>
            <pc:sldMk cId="1832022119" sldId="266"/>
            <ac:picMk id="4" creationId="{8DBD83F3-3C94-1570-E56F-25A9E344D9A0}"/>
          </ac:picMkLst>
        </pc:picChg>
        <pc:picChg chg="add">
          <ac:chgData name="Fares Makki" userId="d0c14dd2-ce13-49c4-820b-c6a5e60d5a8d" providerId="ADAL" clId="{190E5BF9-DA56-4E89-A802-847FC911DCEB}" dt="2026-01-11T08:36:06.805" v="1390"/>
          <ac:picMkLst>
            <pc:docMk/>
            <pc:sldMk cId="1832022119" sldId="266"/>
            <ac:picMk id="1026" creationId="{B48B52C4-9A17-8857-C16B-7B258290335C}"/>
          </ac:picMkLst>
        </pc:picChg>
        <pc:picChg chg="add mod">
          <ac:chgData name="Fares Makki" userId="d0c14dd2-ce13-49c4-820b-c6a5e60d5a8d" providerId="ADAL" clId="{190E5BF9-DA56-4E89-A802-847FC911DCEB}" dt="2026-01-11T09:36:41.453" v="5843" actId="1076"/>
          <ac:picMkLst>
            <pc:docMk/>
            <pc:sldMk cId="1832022119" sldId="266"/>
            <ac:picMk id="1028" creationId="{A681D18D-DEE3-753E-8BA8-379C65392A09}"/>
          </ac:picMkLst>
        </pc:picChg>
      </pc:sldChg>
      <pc:sldChg chg="addSp modSp new mod modAnim modNotesTx">
        <pc:chgData name="Fares Makki" userId="d0c14dd2-ce13-49c4-820b-c6a5e60d5a8d" providerId="ADAL" clId="{190E5BF9-DA56-4E89-A802-847FC911DCEB}" dt="2026-01-11T09:38:23.927" v="5870"/>
        <pc:sldMkLst>
          <pc:docMk/>
          <pc:sldMk cId="2078977573" sldId="267"/>
        </pc:sldMkLst>
        <pc:spChg chg="mod">
          <ac:chgData name="Fares Makki" userId="d0c14dd2-ce13-49c4-820b-c6a5e60d5a8d" providerId="ADAL" clId="{190E5BF9-DA56-4E89-A802-847FC911DCEB}" dt="2026-01-11T08:38:49.995" v="1486" actId="20577"/>
          <ac:spMkLst>
            <pc:docMk/>
            <pc:sldMk cId="2078977573" sldId="267"/>
            <ac:spMk id="2" creationId="{FAF77C92-8AD0-A3B2-AF83-DC5728116D86}"/>
          </ac:spMkLst>
        </pc:spChg>
        <pc:spChg chg="mod">
          <ac:chgData name="Fares Makki" userId="d0c14dd2-ce13-49c4-820b-c6a5e60d5a8d" providerId="ADAL" clId="{190E5BF9-DA56-4E89-A802-847FC911DCEB}" dt="2026-01-11T09:38:15.341" v="5869" actId="1076"/>
          <ac:spMkLst>
            <pc:docMk/>
            <pc:sldMk cId="2078977573" sldId="267"/>
            <ac:spMk id="3" creationId="{A22AD23C-B835-B7CF-F7E7-ABD272192FF7}"/>
          </ac:spMkLst>
        </pc:spChg>
        <pc:picChg chg="add mod">
          <ac:chgData name="Fares Makki" userId="d0c14dd2-ce13-49c4-820b-c6a5e60d5a8d" providerId="ADAL" clId="{190E5BF9-DA56-4E89-A802-847FC911DCEB}" dt="2026-01-11T09:38:11.265" v="5868" actId="1076"/>
          <ac:picMkLst>
            <pc:docMk/>
            <pc:sldMk cId="2078977573" sldId="267"/>
            <ac:picMk id="4" creationId="{F33CEDD9-A195-F8D7-EBBE-389169B6C4D4}"/>
          </ac:picMkLst>
        </pc:picChg>
      </pc:sldChg>
      <pc:sldChg chg="modSp new mod modAnim">
        <pc:chgData name="Fares Makki" userId="d0c14dd2-ce13-49c4-820b-c6a5e60d5a8d" providerId="ADAL" clId="{190E5BF9-DA56-4E89-A802-847FC911DCEB}" dt="2026-01-11T09:38:54.915" v="5875"/>
        <pc:sldMkLst>
          <pc:docMk/>
          <pc:sldMk cId="3512682513" sldId="268"/>
        </pc:sldMkLst>
        <pc:spChg chg="mod">
          <ac:chgData name="Fares Makki" userId="d0c14dd2-ce13-49c4-820b-c6a5e60d5a8d" providerId="ADAL" clId="{190E5BF9-DA56-4E89-A802-847FC911DCEB}" dt="2026-01-11T08:45:45.839" v="1980" actId="20577"/>
          <ac:spMkLst>
            <pc:docMk/>
            <pc:sldMk cId="3512682513" sldId="268"/>
            <ac:spMk id="2" creationId="{190189E1-822F-A95F-467D-A39A6D6C2BFE}"/>
          </ac:spMkLst>
        </pc:spChg>
        <pc:spChg chg="mod">
          <ac:chgData name="Fares Makki" userId="d0c14dd2-ce13-49c4-820b-c6a5e60d5a8d" providerId="ADAL" clId="{190E5BF9-DA56-4E89-A802-847FC911DCEB}" dt="2026-01-11T08:49:12.298" v="2480" actId="113"/>
          <ac:spMkLst>
            <pc:docMk/>
            <pc:sldMk cId="3512682513" sldId="268"/>
            <ac:spMk id="3" creationId="{4FFB6991-1AE0-7763-D765-2771A8678955}"/>
          </ac:spMkLst>
        </pc:spChg>
      </pc:sldChg>
      <pc:sldChg chg="addSp delSp modSp new mod modAnim">
        <pc:chgData name="Fares Makki" userId="d0c14dd2-ce13-49c4-820b-c6a5e60d5a8d" providerId="ADAL" clId="{190E5BF9-DA56-4E89-A802-847FC911DCEB}" dt="2026-01-11T09:39:22.946" v="5881"/>
        <pc:sldMkLst>
          <pc:docMk/>
          <pc:sldMk cId="301379578" sldId="269"/>
        </pc:sldMkLst>
        <pc:spChg chg="mod">
          <ac:chgData name="Fares Makki" userId="d0c14dd2-ce13-49c4-820b-c6a5e60d5a8d" providerId="ADAL" clId="{190E5BF9-DA56-4E89-A802-847FC911DCEB}" dt="2026-01-11T08:49:22.760" v="2494" actId="20577"/>
          <ac:spMkLst>
            <pc:docMk/>
            <pc:sldMk cId="301379578" sldId="269"/>
            <ac:spMk id="2" creationId="{DDFC746B-7E48-B453-AC5E-02DA1E4E9125}"/>
          </ac:spMkLst>
        </pc:spChg>
        <pc:spChg chg="mod">
          <ac:chgData name="Fares Makki" userId="d0c14dd2-ce13-49c4-820b-c6a5e60d5a8d" providerId="ADAL" clId="{190E5BF9-DA56-4E89-A802-847FC911DCEB}" dt="2026-01-11T09:00:46.108" v="2878" actId="27636"/>
          <ac:spMkLst>
            <pc:docMk/>
            <pc:sldMk cId="301379578" sldId="269"/>
            <ac:spMk id="3" creationId="{376DF0A5-2B37-9C72-68CC-5D85D9942FF4}"/>
          </ac:spMkLst>
        </pc:spChg>
        <pc:spChg chg="add del">
          <ac:chgData name="Fares Makki" userId="d0c14dd2-ce13-49c4-820b-c6a5e60d5a8d" providerId="ADAL" clId="{190E5BF9-DA56-4E89-A802-847FC911DCEB}" dt="2026-01-11T09:00:49.643" v="2880" actId="478"/>
          <ac:spMkLst>
            <pc:docMk/>
            <pc:sldMk cId="301379578" sldId="269"/>
            <ac:spMk id="4" creationId="{9F05FD86-25D1-15A0-8664-0A2412CBEC7E}"/>
          </ac:spMkLst>
        </pc:spChg>
        <pc:picChg chg="add mod">
          <ac:chgData name="Fares Makki" userId="d0c14dd2-ce13-49c4-820b-c6a5e60d5a8d" providerId="ADAL" clId="{190E5BF9-DA56-4E89-A802-847FC911DCEB}" dt="2026-01-11T09:01:27.779" v="2887" actId="1582"/>
          <ac:picMkLst>
            <pc:docMk/>
            <pc:sldMk cId="301379578" sldId="269"/>
            <ac:picMk id="6" creationId="{F0B6100C-F219-D0CC-DAF7-712EE5061064}"/>
          </ac:picMkLst>
        </pc:picChg>
      </pc:sldChg>
      <pc:sldChg chg="modSp new mod modAnim modNotesTx">
        <pc:chgData name="Fares Makki" userId="d0c14dd2-ce13-49c4-820b-c6a5e60d5a8d" providerId="ADAL" clId="{190E5BF9-DA56-4E89-A802-847FC911DCEB}" dt="2026-01-11T09:39:53.981" v="5885"/>
        <pc:sldMkLst>
          <pc:docMk/>
          <pc:sldMk cId="3252399920" sldId="270"/>
        </pc:sldMkLst>
        <pc:spChg chg="mod">
          <ac:chgData name="Fares Makki" userId="d0c14dd2-ce13-49c4-820b-c6a5e60d5a8d" providerId="ADAL" clId="{190E5BF9-DA56-4E89-A802-847FC911DCEB}" dt="2026-01-11T09:01:49.538" v="2904" actId="20577"/>
          <ac:spMkLst>
            <pc:docMk/>
            <pc:sldMk cId="3252399920" sldId="270"/>
            <ac:spMk id="2" creationId="{2A96625F-F427-046A-B18F-247BF4C4D310}"/>
          </ac:spMkLst>
        </pc:spChg>
        <pc:spChg chg="mod">
          <ac:chgData name="Fares Makki" userId="d0c14dd2-ce13-49c4-820b-c6a5e60d5a8d" providerId="ADAL" clId="{190E5BF9-DA56-4E89-A802-847FC911DCEB}" dt="2026-01-11T09:07:01.424" v="3420" actId="20577"/>
          <ac:spMkLst>
            <pc:docMk/>
            <pc:sldMk cId="3252399920" sldId="270"/>
            <ac:spMk id="3" creationId="{5122ADF2-9375-19A1-E12D-8D3594C64C05}"/>
          </ac:spMkLst>
        </pc:spChg>
      </pc:sldChg>
      <pc:sldChg chg="modSp new mod setBg modNotesTx">
        <pc:chgData name="Fares Makki" userId="d0c14dd2-ce13-49c4-820b-c6a5e60d5a8d" providerId="ADAL" clId="{190E5BF9-DA56-4E89-A802-847FC911DCEB}" dt="2026-01-11T09:17:09.789" v="4236" actId="20577"/>
        <pc:sldMkLst>
          <pc:docMk/>
          <pc:sldMk cId="1045225863" sldId="271"/>
        </pc:sldMkLst>
        <pc:spChg chg="mod">
          <ac:chgData name="Fares Makki" userId="d0c14dd2-ce13-49c4-820b-c6a5e60d5a8d" providerId="ADAL" clId="{190E5BF9-DA56-4E89-A802-847FC911DCEB}" dt="2026-01-11T09:12:57.039" v="3652" actId="207"/>
          <ac:spMkLst>
            <pc:docMk/>
            <pc:sldMk cId="1045225863" sldId="271"/>
            <ac:spMk id="2" creationId="{DF5723A4-5058-8F85-0683-DEF2FB2E153E}"/>
          </ac:spMkLst>
        </pc:spChg>
      </pc:sldChg>
      <pc:sldChg chg="addSp modSp new mod">
        <pc:chgData name="Fares Makki" userId="d0c14dd2-ce13-49c4-820b-c6a5e60d5a8d" providerId="ADAL" clId="{190E5BF9-DA56-4E89-A802-847FC911DCEB}" dt="2026-01-11T09:13:30.618" v="3692" actId="14100"/>
        <pc:sldMkLst>
          <pc:docMk/>
          <pc:sldMk cId="2957756136" sldId="272"/>
        </pc:sldMkLst>
        <pc:picChg chg="add mod">
          <ac:chgData name="Fares Makki" userId="d0c14dd2-ce13-49c4-820b-c6a5e60d5a8d" providerId="ADAL" clId="{190E5BF9-DA56-4E89-A802-847FC911DCEB}" dt="2026-01-11T09:13:30.618" v="3692" actId="14100"/>
          <ac:picMkLst>
            <pc:docMk/>
            <pc:sldMk cId="2957756136" sldId="272"/>
            <ac:picMk id="5" creationId="{0F44BF1C-F7EB-13CA-4BF9-B996B2F69E72}"/>
          </ac:picMkLst>
        </pc:picChg>
      </pc:sldChg>
      <pc:sldChg chg="modSp new mod modAnim modNotesTx">
        <pc:chgData name="Fares Makki" userId="d0c14dd2-ce13-49c4-820b-c6a5e60d5a8d" providerId="ADAL" clId="{190E5BF9-DA56-4E89-A802-847FC911DCEB}" dt="2026-01-11T09:40:30.476" v="5889"/>
        <pc:sldMkLst>
          <pc:docMk/>
          <pc:sldMk cId="3354206097" sldId="273"/>
        </pc:sldMkLst>
        <pc:spChg chg="mod">
          <ac:chgData name="Fares Makki" userId="d0c14dd2-ce13-49c4-820b-c6a5e60d5a8d" providerId="ADAL" clId="{190E5BF9-DA56-4E89-A802-847FC911DCEB}" dt="2026-01-11T09:18:14.487" v="4247" actId="20577"/>
          <ac:spMkLst>
            <pc:docMk/>
            <pc:sldMk cId="3354206097" sldId="273"/>
            <ac:spMk id="2" creationId="{4C6F8B75-E149-571C-92D0-A93AEA506395}"/>
          </ac:spMkLst>
        </pc:spChg>
        <pc:spChg chg="mod">
          <ac:chgData name="Fares Makki" userId="d0c14dd2-ce13-49c4-820b-c6a5e60d5a8d" providerId="ADAL" clId="{190E5BF9-DA56-4E89-A802-847FC911DCEB}" dt="2026-01-11T09:22:31.953" v="4580" actId="20577"/>
          <ac:spMkLst>
            <pc:docMk/>
            <pc:sldMk cId="3354206097" sldId="273"/>
            <ac:spMk id="3" creationId="{111D6D61-EFFE-657C-16A3-F5398CC072D0}"/>
          </ac:spMkLst>
        </pc:spChg>
      </pc:sldChg>
      <pc:sldChg chg="modSp new mod modAnim modNotesTx">
        <pc:chgData name="Fares Makki" userId="d0c14dd2-ce13-49c4-820b-c6a5e60d5a8d" providerId="ADAL" clId="{190E5BF9-DA56-4E89-A802-847FC911DCEB}" dt="2026-01-11T09:45:33.450" v="6499" actId="20577"/>
        <pc:sldMkLst>
          <pc:docMk/>
          <pc:sldMk cId="2074970650" sldId="274"/>
        </pc:sldMkLst>
        <pc:spChg chg="mod">
          <ac:chgData name="Fares Makki" userId="d0c14dd2-ce13-49c4-820b-c6a5e60d5a8d" providerId="ADAL" clId="{190E5BF9-DA56-4E89-A802-847FC911DCEB}" dt="2026-01-11T09:26:17.401" v="4998" actId="20577"/>
          <ac:spMkLst>
            <pc:docMk/>
            <pc:sldMk cId="2074970650" sldId="274"/>
            <ac:spMk id="2" creationId="{11CCEDCD-05ED-A49A-4C51-64FF8BBEDF85}"/>
          </ac:spMkLst>
        </pc:spChg>
        <pc:spChg chg="mod">
          <ac:chgData name="Fares Makki" userId="d0c14dd2-ce13-49c4-820b-c6a5e60d5a8d" providerId="ADAL" clId="{190E5BF9-DA56-4E89-A802-847FC911DCEB}" dt="2026-01-11T09:30:07.396" v="5543" actId="20577"/>
          <ac:spMkLst>
            <pc:docMk/>
            <pc:sldMk cId="2074970650" sldId="274"/>
            <ac:spMk id="3" creationId="{41E76CAD-2B16-DB52-FFC6-550C605D81F3}"/>
          </ac:spMkLst>
        </pc:spChg>
      </pc:sldChg>
      <pc:sldChg chg="addSp modSp new mod">
        <pc:chgData name="Fares Makki" userId="d0c14dd2-ce13-49c4-820b-c6a5e60d5a8d" providerId="ADAL" clId="{190E5BF9-DA56-4E89-A802-847FC911DCEB}" dt="2026-01-11T09:33:19.229" v="5833" actId="14100"/>
        <pc:sldMkLst>
          <pc:docMk/>
          <pc:sldMk cId="1824090011" sldId="275"/>
        </pc:sldMkLst>
        <pc:spChg chg="mod">
          <ac:chgData name="Fares Makki" userId="d0c14dd2-ce13-49c4-820b-c6a5e60d5a8d" providerId="ADAL" clId="{190E5BF9-DA56-4E89-A802-847FC911DCEB}" dt="2026-01-11T09:30:12.155" v="5554" actId="20577"/>
          <ac:spMkLst>
            <pc:docMk/>
            <pc:sldMk cId="1824090011" sldId="275"/>
            <ac:spMk id="2" creationId="{D52E2176-977B-2D28-0944-649AB5BB4589}"/>
          </ac:spMkLst>
        </pc:spChg>
        <pc:spChg chg="mod">
          <ac:chgData name="Fares Makki" userId="d0c14dd2-ce13-49c4-820b-c6a5e60d5a8d" providerId="ADAL" clId="{190E5BF9-DA56-4E89-A802-847FC911DCEB}" dt="2026-01-11T09:33:19.229" v="5833" actId="14100"/>
          <ac:spMkLst>
            <pc:docMk/>
            <pc:sldMk cId="1824090011" sldId="275"/>
            <ac:spMk id="3" creationId="{1F526A1F-8C6E-3839-A83D-3654AA46EB02}"/>
          </ac:spMkLst>
        </pc:spChg>
        <pc:picChg chg="add mod">
          <ac:chgData name="Fares Makki" userId="d0c14dd2-ce13-49c4-820b-c6a5e60d5a8d" providerId="ADAL" clId="{190E5BF9-DA56-4E89-A802-847FC911DCEB}" dt="2026-01-11T09:33:11.558" v="5831" actId="1076"/>
          <ac:picMkLst>
            <pc:docMk/>
            <pc:sldMk cId="1824090011" sldId="275"/>
            <ac:picMk id="3074" creationId="{D7938FF4-86A5-8B5C-E103-D9ADB066ABD6}"/>
          </ac:picMkLst>
        </pc:picChg>
      </pc:sldChg>
    </pc:docChg>
  </pc:docChgLst>
  <pc:docChgLst>
    <pc:chgData name="Fares Makki" userId="S::fares.makki@sveagymnasium.se::d0c14dd2-ce13-49c4-820b-c6a5e60d5a8d" providerId="AD" clId="Web-{F855D443-BD3A-9053-A53B-D6AD2FBF1E82}"/>
    <pc:docChg chg="addSld modSld">
      <pc:chgData name="Fares Makki" userId="S::fares.makki@sveagymnasium.se::d0c14dd2-ce13-49c4-820b-c6a5e60d5a8d" providerId="AD" clId="Web-{F855D443-BD3A-9053-A53B-D6AD2FBF1E82}" dt="2026-01-11T07:15:49.281" v="1133" actId="20577"/>
      <pc:docMkLst>
        <pc:docMk/>
      </pc:docMkLst>
      <pc:sldChg chg="modSp">
        <pc:chgData name="Fares Makki" userId="S::fares.makki@sveagymnasium.se::d0c14dd2-ce13-49c4-820b-c6a5e60d5a8d" providerId="AD" clId="Web-{F855D443-BD3A-9053-A53B-D6AD2FBF1E82}" dt="2026-01-11T06:16:43.322" v="18" actId="20577"/>
        <pc:sldMkLst>
          <pc:docMk/>
          <pc:sldMk cId="109857222" sldId="256"/>
        </pc:sldMkLst>
        <pc:spChg chg="mod">
          <ac:chgData name="Fares Makki" userId="S::fares.makki@sveagymnasium.se::d0c14dd2-ce13-49c4-820b-c6a5e60d5a8d" providerId="AD" clId="Web-{F855D443-BD3A-9053-A53B-D6AD2FBF1E82}" dt="2026-01-11T06:16:27.291" v="16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Fares Makki" userId="S::fares.makki@sveagymnasium.se::d0c14dd2-ce13-49c4-820b-c6a5e60d5a8d" providerId="AD" clId="Web-{F855D443-BD3A-9053-A53B-D6AD2FBF1E82}" dt="2026-01-11T06:16:43.322" v="18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addSp modSp new addAnim delAnim modAnim">
        <pc:chgData name="Fares Makki" userId="S::fares.makki@sveagymnasium.se::d0c14dd2-ce13-49c4-820b-c6a5e60d5a8d" providerId="AD" clId="Web-{F855D443-BD3A-9053-A53B-D6AD2FBF1E82}" dt="2026-01-11T06:30:50.978" v="309" actId="1076"/>
        <pc:sldMkLst>
          <pc:docMk/>
          <pc:sldMk cId="1305384507" sldId="257"/>
        </pc:sldMkLst>
        <pc:spChg chg="mod">
          <ac:chgData name="Fares Makki" userId="S::fares.makki@sveagymnasium.se::d0c14dd2-ce13-49c4-820b-c6a5e60d5a8d" providerId="AD" clId="Web-{F855D443-BD3A-9053-A53B-D6AD2FBF1E82}" dt="2026-01-11T06:17:44.072" v="27" actId="20577"/>
          <ac:spMkLst>
            <pc:docMk/>
            <pc:sldMk cId="1305384507" sldId="257"/>
            <ac:spMk id="2" creationId="{E71D1BF0-101B-69AA-EC3B-D49316CBCA1E}"/>
          </ac:spMkLst>
        </pc:spChg>
        <pc:spChg chg="mod">
          <ac:chgData name="Fares Makki" userId="S::fares.makki@sveagymnasium.se::d0c14dd2-ce13-49c4-820b-c6a5e60d5a8d" providerId="AD" clId="Web-{F855D443-BD3A-9053-A53B-D6AD2FBF1E82}" dt="2026-01-11T06:27:30.525" v="286" actId="20577"/>
          <ac:spMkLst>
            <pc:docMk/>
            <pc:sldMk cId="1305384507" sldId="257"/>
            <ac:spMk id="3" creationId="{A8E4C558-F72E-A2B0-0CDB-33C88691FBEB}"/>
          </ac:spMkLst>
        </pc:spChg>
        <pc:spChg chg="add mod">
          <ac:chgData name="Fares Makki" userId="S::fares.makki@sveagymnasium.se::d0c14dd2-ce13-49c4-820b-c6a5e60d5a8d" providerId="AD" clId="Web-{F855D443-BD3A-9053-A53B-D6AD2FBF1E82}" dt="2026-01-11T06:30:45.775" v="308" actId="1076"/>
          <ac:spMkLst>
            <pc:docMk/>
            <pc:sldMk cId="1305384507" sldId="257"/>
            <ac:spMk id="4" creationId="{553C319F-899B-E3FA-1832-9665EBB91274}"/>
          </ac:spMkLst>
        </pc:spChg>
        <pc:spChg chg="add mod">
          <ac:chgData name="Fares Makki" userId="S::fares.makki@sveagymnasium.se::d0c14dd2-ce13-49c4-820b-c6a5e60d5a8d" providerId="AD" clId="Web-{F855D443-BD3A-9053-A53B-D6AD2FBF1E82}" dt="2026-01-11T06:30:50.978" v="309" actId="1076"/>
          <ac:spMkLst>
            <pc:docMk/>
            <pc:sldMk cId="1305384507" sldId="257"/>
            <ac:spMk id="7" creationId="{94195424-14B4-0E1F-1C36-1F7C9FB384B7}"/>
          </ac:spMkLst>
        </pc:spChg>
        <pc:cxnChg chg="add mod">
          <ac:chgData name="Fares Makki" userId="S::fares.makki@sveagymnasium.se::d0c14dd2-ce13-49c4-820b-c6a5e60d5a8d" providerId="AD" clId="Web-{F855D443-BD3A-9053-A53B-D6AD2FBF1E82}" dt="2026-01-11T06:20:08.353" v="113"/>
          <ac:cxnSpMkLst>
            <pc:docMk/>
            <pc:sldMk cId="1305384507" sldId="257"/>
            <ac:cxnSpMk id="5" creationId="{D9E98D36-07FA-84F2-ACD8-629FE5B742C6}"/>
          </ac:cxnSpMkLst>
        </pc:cxnChg>
        <pc:cxnChg chg="add mod">
          <ac:chgData name="Fares Makki" userId="S::fares.makki@sveagymnasium.se::d0c14dd2-ce13-49c4-820b-c6a5e60d5a8d" providerId="AD" clId="Web-{F855D443-BD3A-9053-A53B-D6AD2FBF1E82}" dt="2026-01-11T06:22:46.227" v="129" actId="1076"/>
          <ac:cxnSpMkLst>
            <pc:docMk/>
            <pc:sldMk cId="1305384507" sldId="257"/>
            <ac:cxnSpMk id="9" creationId="{A10081C2-F6D3-1E75-1ED1-8938EC874419}"/>
          </ac:cxnSpMkLst>
        </pc:cxnChg>
      </pc:sldChg>
      <pc:sldChg chg="addSp modSp add replId">
        <pc:chgData name="Fares Makki" userId="S::fares.makki@sveagymnasium.se::d0c14dd2-ce13-49c4-820b-c6a5e60d5a8d" providerId="AD" clId="Web-{F855D443-BD3A-9053-A53B-D6AD2FBF1E82}" dt="2026-01-11T06:38:27.294" v="421" actId="1076"/>
        <pc:sldMkLst>
          <pc:docMk/>
          <pc:sldMk cId="1382845062" sldId="258"/>
        </pc:sldMkLst>
        <pc:spChg chg="mod">
          <ac:chgData name="Fares Makki" userId="S::fares.makki@sveagymnasium.se::d0c14dd2-ce13-49c4-820b-c6a5e60d5a8d" providerId="AD" clId="Web-{F855D443-BD3A-9053-A53B-D6AD2FBF1E82}" dt="2026-01-11T06:31:37.447" v="314" actId="20577"/>
          <ac:spMkLst>
            <pc:docMk/>
            <pc:sldMk cId="1382845062" sldId="258"/>
            <ac:spMk id="2" creationId="{E8897CE9-B8BD-4F7C-9CEF-11DD8240DBBF}"/>
          </ac:spMkLst>
        </pc:spChg>
        <pc:spChg chg="mod">
          <ac:chgData name="Fares Makki" userId="S::fares.makki@sveagymnasium.se::d0c14dd2-ce13-49c4-820b-c6a5e60d5a8d" providerId="AD" clId="Web-{F855D443-BD3A-9053-A53B-D6AD2FBF1E82}" dt="2026-01-11T06:36:38.935" v="407" actId="20577"/>
          <ac:spMkLst>
            <pc:docMk/>
            <pc:sldMk cId="1382845062" sldId="258"/>
            <ac:spMk id="3" creationId="{2D07F8CA-8495-4633-2D2B-A33A8BEEA272}"/>
          </ac:spMkLst>
        </pc:spChg>
        <pc:picChg chg="add mod">
          <ac:chgData name="Fares Makki" userId="S::fares.makki@sveagymnasium.se::d0c14dd2-ce13-49c4-820b-c6a5e60d5a8d" providerId="AD" clId="Web-{F855D443-BD3A-9053-A53B-D6AD2FBF1E82}" dt="2026-01-11T06:38:24.294" v="420" actId="1076"/>
          <ac:picMkLst>
            <pc:docMk/>
            <pc:sldMk cId="1382845062" sldId="258"/>
            <ac:picMk id="4" creationId="{64DDFF99-7A51-BC2A-6799-D7CF49C765F3}"/>
          </ac:picMkLst>
        </pc:picChg>
        <pc:picChg chg="add mod">
          <ac:chgData name="Fares Makki" userId="S::fares.makki@sveagymnasium.se::d0c14dd2-ce13-49c4-820b-c6a5e60d5a8d" providerId="AD" clId="Web-{F855D443-BD3A-9053-A53B-D6AD2FBF1E82}" dt="2026-01-11T06:38:27.294" v="421" actId="1076"/>
          <ac:picMkLst>
            <pc:docMk/>
            <pc:sldMk cId="1382845062" sldId="258"/>
            <ac:picMk id="5" creationId="{44591057-81F2-4F94-4A6A-C94372D655F2}"/>
          </ac:picMkLst>
        </pc:picChg>
      </pc:sldChg>
      <pc:sldChg chg="modSp add replId">
        <pc:chgData name="Fares Makki" userId="S::fares.makki@sveagymnasium.se::d0c14dd2-ce13-49c4-820b-c6a5e60d5a8d" providerId="AD" clId="Web-{F855D443-BD3A-9053-A53B-D6AD2FBF1E82}" dt="2026-01-11T06:46:42.453" v="676" actId="20577"/>
        <pc:sldMkLst>
          <pc:docMk/>
          <pc:sldMk cId="722675642" sldId="259"/>
        </pc:sldMkLst>
        <pc:spChg chg="mod">
          <ac:chgData name="Fares Makki" userId="S::fares.makki@sveagymnasium.se::d0c14dd2-ce13-49c4-820b-c6a5e60d5a8d" providerId="AD" clId="Web-{F855D443-BD3A-9053-A53B-D6AD2FBF1E82}" dt="2026-01-11T06:39:01.357" v="431" actId="20577"/>
          <ac:spMkLst>
            <pc:docMk/>
            <pc:sldMk cId="722675642" sldId="259"/>
            <ac:spMk id="2" creationId="{03EAAF4C-9809-9F05-EC78-E9A9B26441C7}"/>
          </ac:spMkLst>
        </pc:spChg>
        <pc:spChg chg="mod">
          <ac:chgData name="Fares Makki" userId="S::fares.makki@sveagymnasium.se::d0c14dd2-ce13-49c4-820b-c6a5e60d5a8d" providerId="AD" clId="Web-{F855D443-BD3A-9053-A53B-D6AD2FBF1E82}" dt="2026-01-11T06:46:42.453" v="676" actId="20577"/>
          <ac:spMkLst>
            <pc:docMk/>
            <pc:sldMk cId="722675642" sldId="259"/>
            <ac:spMk id="3" creationId="{A1E172F0-EA1D-8BF2-8993-74D2098214E8}"/>
          </ac:spMkLst>
        </pc:spChg>
      </pc:sldChg>
      <pc:sldChg chg="addSp modSp add replId">
        <pc:chgData name="Fares Makki" userId="S::fares.makki@sveagymnasium.se::d0c14dd2-ce13-49c4-820b-c6a5e60d5a8d" providerId="AD" clId="Web-{F855D443-BD3A-9053-A53B-D6AD2FBF1E82}" dt="2026-01-11T06:58:52.046" v="827" actId="20577"/>
        <pc:sldMkLst>
          <pc:docMk/>
          <pc:sldMk cId="3733846632" sldId="260"/>
        </pc:sldMkLst>
        <pc:spChg chg="mod">
          <ac:chgData name="Fares Makki" userId="S::fares.makki@sveagymnasium.se::d0c14dd2-ce13-49c4-820b-c6a5e60d5a8d" providerId="AD" clId="Web-{F855D443-BD3A-9053-A53B-D6AD2FBF1E82}" dt="2026-01-11T06:46:46.188" v="678" actId="20577"/>
          <ac:spMkLst>
            <pc:docMk/>
            <pc:sldMk cId="3733846632" sldId="260"/>
            <ac:spMk id="2" creationId="{AADC6B71-C5F2-5A64-7346-404F6041B6A6}"/>
          </ac:spMkLst>
        </pc:spChg>
        <pc:spChg chg="mod">
          <ac:chgData name="Fares Makki" userId="S::fares.makki@sveagymnasium.se::d0c14dd2-ce13-49c4-820b-c6a5e60d5a8d" providerId="AD" clId="Web-{F855D443-BD3A-9053-A53B-D6AD2FBF1E82}" dt="2026-01-11T06:58:52.046" v="827" actId="20577"/>
          <ac:spMkLst>
            <pc:docMk/>
            <pc:sldMk cId="3733846632" sldId="260"/>
            <ac:spMk id="3" creationId="{4852D174-9393-05DA-ADC3-5F3B2C826E9B}"/>
          </ac:spMkLst>
        </pc:spChg>
        <pc:picChg chg="add mod">
          <ac:chgData name="Fares Makki" userId="S::fares.makki@sveagymnasium.se::d0c14dd2-ce13-49c4-820b-c6a5e60d5a8d" providerId="AD" clId="Web-{F855D443-BD3A-9053-A53B-D6AD2FBF1E82}" dt="2026-01-11T06:54:44.046" v="695" actId="1076"/>
          <ac:picMkLst>
            <pc:docMk/>
            <pc:sldMk cId="3733846632" sldId="260"/>
            <ac:picMk id="4" creationId="{F06EF6F1-38F2-7DF8-7F2D-3FB0F6A2D9B0}"/>
          </ac:picMkLst>
        </pc:picChg>
      </pc:sldChg>
      <pc:sldChg chg="addSp delSp modSp add replId">
        <pc:chgData name="Fares Makki" userId="S::fares.makki@sveagymnasium.se::d0c14dd2-ce13-49c4-820b-c6a5e60d5a8d" providerId="AD" clId="Web-{F855D443-BD3A-9053-A53B-D6AD2FBF1E82}" dt="2026-01-11T07:15:49.281" v="1133" actId="20577"/>
        <pc:sldMkLst>
          <pc:docMk/>
          <pc:sldMk cId="1346325232" sldId="261"/>
        </pc:sldMkLst>
        <pc:spChg chg="add del mod">
          <ac:chgData name="Fares Makki" userId="S::fares.makki@sveagymnasium.se::d0c14dd2-ce13-49c4-820b-c6a5e60d5a8d" providerId="AD" clId="Web-{F855D443-BD3A-9053-A53B-D6AD2FBF1E82}" dt="2026-01-11T07:15:49.281" v="1133" actId="20577"/>
          <ac:spMkLst>
            <pc:docMk/>
            <pc:sldMk cId="1346325232" sldId="261"/>
            <ac:spMk id="3" creationId="{7178F555-9F5F-DFA1-78CF-CC97BBECAFB8}"/>
          </ac:spMkLst>
        </pc:spChg>
        <pc:picChg chg="add del mod ord">
          <ac:chgData name="Fares Makki" userId="S::fares.makki@sveagymnasium.se::d0c14dd2-ce13-49c4-820b-c6a5e60d5a8d" providerId="AD" clId="Web-{F855D443-BD3A-9053-A53B-D6AD2FBF1E82}" dt="2026-01-11T07:11:47.248" v="1070"/>
          <ac:picMkLst>
            <pc:docMk/>
            <pc:sldMk cId="1346325232" sldId="261"/>
            <ac:picMk id="4" creationId="{FCAA0A1C-BD40-578A-9F75-02C4AC40D0E8}"/>
          </ac:picMkLst>
        </pc:picChg>
        <pc:picChg chg="add mod">
          <ac:chgData name="Fares Makki" userId="S::fares.makki@sveagymnasium.se::d0c14dd2-ce13-49c4-820b-c6a5e60d5a8d" providerId="AD" clId="Web-{F855D443-BD3A-9053-A53B-D6AD2FBF1E82}" dt="2026-01-11T07:12:05.076" v="1080" actId="1076"/>
          <ac:picMkLst>
            <pc:docMk/>
            <pc:sldMk cId="1346325232" sldId="261"/>
            <ac:picMk id="5" creationId="{5898FB93-66FF-2A2B-F6D9-E7A15838EEEE}"/>
          </ac:picMkLst>
        </pc:picChg>
      </pc:sldChg>
      <pc:sldChg chg="modSp add replId">
        <pc:chgData name="Fares Makki" userId="S::fares.makki@sveagymnasium.se::d0c14dd2-ce13-49c4-820b-c6a5e60d5a8d" providerId="AD" clId="Web-{F855D443-BD3A-9053-A53B-D6AD2FBF1E82}" dt="2026-01-11T07:05:04.780" v="962" actId="20577"/>
        <pc:sldMkLst>
          <pc:docMk/>
          <pc:sldMk cId="2175329108" sldId="262"/>
        </pc:sldMkLst>
        <pc:spChg chg="mod">
          <ac:chgData name="Fares Makki" userId="S::fares.makki@sveagymnasium.se::d0c14dd2-ce13-49c4-820b-c6a5e60d5a8d" providerId="AD" clId="Web-{F855D443-BD3A-9053-A53B-D6AD2FBF1E82}" dt="2026-01-11T07:05:04.780" v="962" actId="20577"/>
          <ac:spMkLst>
            <pc:docMk/>
            <pc:sldMk cId="2175329108" sldId="262"/>
            <ac:spMk id="3" creationId="{5B6515CE-4AA8-FC86-8CA6-96AE97DA7633}"/>
          </ac:spMkLst>
        </pc:spChg>
      </pc:sldChg>
      <pc:sldChg chg="addSp delSp modSp add replId">
        <pc:chgData name="Fares Makki" userId="S::fares.makki@sveagymnasium.se::d0c14dd2-ce13-49c4-820b-c6a5e60d5a8d" providerId="AD" clId="Web-{F855D443-BD3A-9053-A53B-D6AD2FBF1E82}" dt="2026-01-11T07:09:42.467" v="1065" actId="20577"/>
        <pc:sldMkLst>
          <pc:docMk/>
          <pc:sldMk cId="1250194484" sldId="263"/>
        </pc:sldMkLst>
        <pc:spChg chg="mod">
          <ac:chgData name="Fares Makki" userId="S::fares.makki@sveagymnasium.se::d0c14dd2-ce13-49c4-820b-c6a5e60d5a8d" providerId="AD" clId="Web-{F855D443-BD3A-9053-A53B-D6AD2FBF1E82}" dt="2026-01-11T07:09:42.467" v="1065" actId="20577"/>
          <ac:spMkLst>
            <pc:docMk/>
            <pc:sldMk cId="1250194484" sldId="263"/>
            <ac:spMk id="3" creationId="{CB476282-142A-20E2-313E-0B860FBE07AA}"/>
          </ac:spMkLst>
        </pc:spChg>
        <pc:picChg chg="del">
          <ac:chgData name="Fares Makki" userId="S::fares.makki@sveagymnasium.se::d0c14dd2-ce13-49c4-820b-c6a5e60d5a8d" providerId="AD" clId="Web-{F855D443-BD3A-9053-A53B-D6AD2FBF1E82}" dt="2026-01-11T07:09:22.373" v="1060"/>
          <ac:picMkLst>
            <pc:docMk/>
            <pc:sldMk cId="1250194484" sldId="263"/>
            <ac:picMk id="4" creationId="{3C49C325-0152-23B9-0B70-80FDCFE90BCE}"/>
          </ac:picMkLst>
        </pc:picChg>
        <pc:picChg chg="add mod">
          <ac:chgData name="Fares Makki" userId="S::fares.makki@sveagymnasium.se::d0c14dd2-ce13-49c4-820b-c6a5e60d5a8d" providerId="AD" clId="Web-{F855D443-BD3A-9053-A53B-D6AD2FBF1E82}" dt="2026-01-11T07:09:34.951" v="1064" actId="1076"/>
          <ac:picMkLst>
            <pc:docMk/>
            <pc:sldMk cId="1250194484" sldId="263"/>
            <ac:picMk id="5" creationId="{ED667898-D877-93AC-25E7-028A6F288C7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651-E96E-4789-A344-23EDAEE0AF1D}" type="datetimeFigureOut">
              <a:rPr lang="sv-SE" smtClean="0"/>
              <a:t>2026-01-11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72DCC-C082-4C3F-A68B-35CD22DD0A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6130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Volymprocent av syre: inandningsluft har 21% och utandningsluft har 16%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Volymprocent av koldioxid: in 0.0039% och ut har 4%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Koncentrationsgradient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072DCC-C082-4C3F-A68B-35CD22DD0AE8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5540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072DCC-C082-4C3F-A68B-35CD22DD0AE8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2730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Om det går hål på en lungsäck försvinner tryckskillnaden mellan lungans in- och utsida. Den punkterade lungan kollapsar och blir obrukbar.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072DCC-C082-4C3F-A68B-35CD22DD0AE8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2760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Hyperventilering = en serie djupa andetag för att ventilera ut koldioxid ur blodet, vilket då tar längre tid innan andningscentrum reagerar. </a:t>
            </a:r>
            <a:r>
              <a:rPr lang="sv-SE" b="1" dirty="0"/>
              <a:t>Farligt att göra för att simma länge under vattenytan!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072DCC-C082-4C3F-A68B-35CD22DD0AE8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7690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Rita själv med hjälp av nästa bild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den luftvolym man andas in respektive ut vid varje andetag kallas </a:t>
            </a:r>
            <a:r>
              <a:rPr lang="sv-SE" i="1" dirty="0"/>
              <a:t>tidalvolym</a:t>
            </a:r>
            <a:r>
              <a:rPr lang="sv-SE" i="0" dirty="0"/>
              <a:t>. Den är ca 0,5L hos en vuxen person i vila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i="0" dirty="0"/>
              <a:t>Efter en maximal inandning, mäter man hur mycket luft som blåsas ut kallas </a:t>
            </a:r>
            <a:r>
              <a:rPr lang="sv-SE" i="1" dirty="0"/>
              <a:t>vitalkapacitet</a:t>
            </a:r>
            <a:r>
              <a:rPr lang="sv-SE" i="0" dirty="0"/>
              <a:t>. Bland vuxna brukar det vara mellan 3,5 – 5L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i="0" dirty="0"/>
              <a:t>Vitalkapacitet kan höjas genom träning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i="0" dirty="0"/>
              <a:t>Efter maximal utandning återstår en s.k. </a:t>
            </a:r>
            <a:r>
              <a:rPr lang="sv-SE" i="1" dirty="0"/>
              <a:t>residualvolym</a:t>
            </a:r>
            <a:r>
              <a:rPr lang="sv-SE" i="0" dirty="0"/>
              <a:t> på 1 – 1,5L. Den blandar sig med inkommande luft och skyddar oss mot att luften i alveolerna blir alltför kall eller torr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072DCC-C082-4C3F-A68B-35CD22DD0AE8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9811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072DCC-C082-4C3F-A68B-35CD22DD0AE8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3711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Att många drabbas av förkylningar under hösten och vintern bero på: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Vistas mycket inomhus och får täta kontakter med andra människor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Dörrar och fönster hålls stängda så att inomhusluften blir dåligt ventilerad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Under en förkylning är luftvägarnas slemhinnor försvagade och då blir det lättare för både bakterier och virus att sprida sig och orsaka inflammation och halsfluss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072DCC-C082-4C3F-A68B-35CD22DD0AE8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6347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Nikotin är ett giftigt ämne: 0,05g räcker att döda en vuxen människa. Motsvarar 2-3 cigaretter; långtidseffekterna som dödar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Nikotin tas upp och ackumuleras i kroppen till den når skadliga halter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Nikotin får hudens blodkärl att dra ihop sig och bli trånga = rökaren känner sig kall och får sämre hy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Nikotin ökar blodtrycket (blodkärl är trånga) och då tvingas hjärtat att arbeta extra hårt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Nikotin gör så att man känner sig vaken och pigg, men en rökare utan nikotin blir orolig och får svårt att koncentrera sig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072DCC-C082-4C3F-A68B-35CD22DD0AE8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8236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3DCAF8-4AB7-0A6F-39DF-8590E33B5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26CF5CC-50F9-A66A-0A6B-617AB557F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AE40BA-B20F-39B4-1867-8BD64EE47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A3F4277-8099-C667-64CB-BEC3769D9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937DD7-0354-4894-C499-E398FF95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47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9B4B63-FF86-E8EB-CE57-56175A852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C820367-7473-E096-1FBB-A0C0C9F9C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DF76E6-816B-B740-BBBC-9D34FD174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E1DC4B5-B727-4CEB-09A6-1D46D611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B91288-F8DE-AC15-E53C-ABB4AC3E5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91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9785495-F5E9-CF67-3B7B-2F18EEEF85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1CC95EA-9B71-87C7-877E-B0F4DA8D5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00B1277-CAA2-29CB-AB25-00876C97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F5EC8D9-1D54-C7D5-04B4-7AB8B3AF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C589DE3-757F-F11E-6FA3-6550AC4E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00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F1BDE1-D15F-DAB6-321A-D9F361AB1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1A296D-8DC4-3801-DC72-1FDA40D80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D53951E-9A8C-8E25-8E27-C0D4FAA1E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32E7E3-025E-1DDE-22FF-F1A3CB86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84770C-88F7-9FF9-BA87-C1C3B665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79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03F341-053D-9737-38BE-4A221FF25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3A3BD5-2F07-B67C-5B60-67DBA7AEF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0911C7D-96FB-EEEF-08AA-929323EDE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0B1A90D-6805-6ED3-CC3B-48F517B33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C4EA56-50ED-4047-BEF5-E7BA23383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62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104309-A23F-8DB0-9E1A-C5517DF44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549CD5-E27D-2060-68F5-9D3EC7FE3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8932B2C-D0CA-DD2C-9F94-A31BA22C5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036FED4-0982-5C2A-EF9D-B66FACC5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F8E5F65-AF6D-C6D7-C8AE-AF490BD6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55BF322-B0DA-4CA7-868F-37348A68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3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E4C8FE-925D-5FF3-06F1-1EDB5B083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E7F5C9-6A0F-9D16-8822-6BA90F0B8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5F89C67-D80E-DA90-F65C-FC07C3DF1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170D462-9A53-9C46-7658-EBAABFEB6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E72AD27-0D46-ECFF-41B5-89F94B622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3010F42-19DC-B9A7-563E-B23456F51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B8AE621-7B9F-BEC6-5B47-0BF978710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DD20169-94F0-C873-B741-8FCD4C083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8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FEC696-35D6-DDBC-4B8A-AA8511C2C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4F08E8F-7C1E-D4DF-83F5-0A489E9C6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5A35F99-1454-3442-FBA3-CF1BD8BEB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CCDB606-441B-6FF2-0A68-B9B7C2B32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58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7C93308-3D65-F4FA-2529-4A3F63613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FC642E0-0068-C2D6-8F92-6544F7818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6DC79FA-54B6-3E61-DC2A-D1991942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1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F6B635-A8FB-D93C-9A78-DA2A6ACA0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556CD8D-8617-25B6-BD6E-F3D47E5BF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9EB8554-6F2D-44B5-45EA-B5B0B0E16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3A3B016-E3C3-7B21-90C6-DC5917DEA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1C3E775-56E6-8F33-4522-A2BE50A85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97A662-0D80-FF8F-D228-3280DCB9F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30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7450AA-42D5-01EF-2F85-CE4CCCBD0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829BF0B-F42A-BAB2-0DEC-CFB2A4E0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4DFAD8F-E657-B91A-D191-FB55922E6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27B5ADB-1DA0-9CB5-2A44-1545F4CB9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00069F-C928-E280-1F7B-50A4AB81A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111ECB9-A568-E44C-DC99-270E5391D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53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E1D01EF-C75E-B455-EF0E-3E5E156F2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7950631-EDF8-DB6D-E684-75A948E74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1ECDA02-C088-1304-E634-BB54932B08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040B04-3819-E7EA-5E4C-29F181A49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1BDE06-E408-6E18-BEEC-B80147E8B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938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Biologi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Andning 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14C145-90C9-E165-AC06-44BE11F60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Mellangärde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EB8780F-2AA7-77BF-77E6-79BFBEC9A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144" y="1825625"/>
            <a:ext cx="2764222" cy="4351338"/>
          </a:xfrm>
        </p:spPr>
        <p:txBody>
          <a:bodyPr/>
          <a:lstStyle/>
          <a:p>
            <a:r>
              <a:rPr lang="sv-SE" dirty="0"/>
              <a:t>Tryck i förhållande till  Volym </a:t>
            </a:r>
          </a:p>
          <a:p>
            <a:r>
              <a:rPr lang="sv-SE" dirty="0"/>
              <a:t>Mellangärdet </a:t>
            </a:r>
            <a:r>
              <a:rPr lang="sv-SE" i="1" dirty="0"/>
              <a:t>(diafragman) </a:t>
            </a:r>
            <a:r>
              <a:rPr lang="sv-SE" dirty="0"/>
              <a:t>är en muskelrik vägg som skiljer brösthålan från bukhålan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55F480C-4615-1D14-1713-5F1F8CBA7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34" y="1404574"/>
            <a:ext cx="8968331" cy="530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0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75B13B-5447-336F-55CE-41EF7451F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Lungsäck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A1BB49-0D97-2FE6-EA97-94DC264BA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352394" cy="4351338"/>
          </a:xfrm>
        </p:spPr>
        <p:txBody>
          <a:bodyPr>
            <a:normAutofit lnSpcReduction="10000"/>
          </a:bodyPr>
          <a:lstStyle/>
          <a:p>
            <a:r>
              <a:rPr lang="sv-SE" dirty="0"/>
              <a:t>Varje lunga är omgiven av en </a:t>
            </a:r>
            <a:r>
              <a:rPr lang="sv-SE" i="1" dirty="0"/>
              <a:t>dubbelväggig lungsäck</a:t>
            </a:r>
            <a:endParaRPr lang="sv-SE" dirty="0"/>
          </a:p>
          <a:p>
            <a:r>
              <a:rPr lang="sv-SE" dirty="0"/>
              <a:t>Den yttre väggen </a:t>
            </a:r>
            <a:r>
              <a:rPr lang="sv-SE" i="1" dirty="0"/>
              <a:t>(</a:t>
            </a:r>
            <a:r>
              <a:rPr lang="sv-SE" i="1" dirty="0" err="1"/>
              <a:t>pleura</a:t>
            </a:r>
            <a:r>
              <a:rPr lang="sv-SE" i="1" dirty="0"/>
              <a:t> </a:t>
            </a:r>
            <a:r>
              <a:rPr lang="sv-SE" i="1" dirty="0" err="1"/>
              <a:t>pariatale</a:t>
            </a:r>
            <a:r>
              <a:rPr lang="sv-SE" i="1" dirty="0"/>
              <a:t>)</a:t>
            </a:r>
            <a:r>
              <a:rPr lang="sv-SE" dirty="0"/>
              <a:t> fäster vid mellangärdet och bröstkorgen </a:t>
            </a:r>
          </a:p>
          <a:p>
            <a:r>
              <a:rPr lang="sv-SE" dirty="0"/>
              <a:t>Den inre väggen </a:t>
            </a:r>
            <a:r>
              <a:rPr lang="sv-SE" i="1" dirty="0"/>
              <a:t>(</a:t>
            </a:r>
            <a:r>
              <a:rPr lang="sv-SE" i="1" dirty="0" err="1"/>
              <a:t>pleura</a:t>
            </a:r>
            <a:r>
              <a:rPr lang="sv-SE" i="1" dirty="0"/>
              <a:t> </a:t>
            </a:r>
            <a:r>
              <a:rPr lang="sv-SE" i="1" dirty="0" err="1"/>
              <a:t>viscerale</a:t>
            </a:r>
            <a:r>
              <a:rPr lang="sv-SE" i="1" dirty="0"/>
              <a:t>)</a:t>
            </a:r>
            <a:r>
              <a:rPr lang="sv-SE" dirty="0"/>
              <a:t> klär och sitter fast i lungan </a:t>
            </a:r>
          </a:p>
          <a:p>
            <a:r>
              <a:rPr lang="sv-SE" dirty="0"/>
              <a:t>Mellan väggarna </a:t>
            </a:r>
            <a:r>
              <a:rPr lang="sv-SE" i="1" dirty="0"/>
              <a:t>(</a:t>
            </a:r>
            <a:r>
              <a:rPr lang="sv-SE" i="1" dirty="0" err="1"/>
              <a:t>cavitas</a:t>
            </a:r>
            <a:r>
              <a:rPr lang="sv-SE" i="1" dirty="0"/>
              <a:t> </a:t>
            </a:r>
            <a:r>
              <a:rPr lang="sv-SE" i="1" dirty="0" err="1"/>
              <a:t>pleurale</a:t>
            </a:r>
            <a:r>
              <a:rPr lang="sv-SE" i="1" dirty="0"/>
              <a:t>)</a:t>
            </a:r>
            <a:r>
              <a:rPr lang="sv-SE" dirty="0"/>
              <a:t> är trycket lägre än i ytterluften</a:t>
            </a:r>
          </a:p>
        </p:txBody>
      </p:sp>
      <p:pic>
        <p:nvPicPr>
          <p:cNvPr id="1028" name="Picture 4" descr="Översikt - Vårdhandboken">
            <a:extLst>
              <a:ext uri="{FF2B5EF4-FFF2-40B4-BE49-F238E27FC236}">
                <a16:creationId xmlns:a16="http://schemas.microsoft.com/office/drawing/2014/main" id="{A681D18D-DEE3-753E-8BA8-379C65392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738" y="1589650"/>
            <a:ext cx="6157469" cy="414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0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F77C92-8AD0-A3B2-AF83-DC5728116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Trycket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22AD23C-B835-B7CF-F7E7-ABD272192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7969" y="480848"/>
            <a:ext cx="4949948" cy="5896304"/>
          </a:xfrm>
        </p:spPr>
        <p:txBody>
          <a:bodyPr>
            <a:normAutofit lnSpcReduction="10000"/>
          </a:bodyPr>
          <a:lstStyle/>
          <a:p>
            <a:r>
              <a:rPr lang="sv-SE" dirty="0"/>
              <a:t>Trycket i lungornas luft motsvarar trycket utanför kroppen </a:t>
            </a:r>
          </a:p>
          <a:p>
            <a:pPr marL="0" indent="0">
              <a:buNone/>
            </a:pPr>
            <a:r>
              <a:rPr lang="sv-SE" u="sng" dirty="0"/>
              <a:t>Inandning</a:t>
            </a:r>
            <a:r>
              <a:rPr lang="sv-SE" dirty="0"/>
              <a:t>: </a:t>
            </a:r>
          </a:p>
          <a:p>
            <a:r>
              <a:rPr lang="sv-SE" dirty="0"/>
              <a:t>Mellangärdet sänks och därmed </a:t>
            </a:r>
            <a:r>
              <a:rPr lang="sv-SE" dirty="0" err="1"/>
              <a:t>pleura</a:t>
            </a:r>
            <a:r>
              <a:rPr lang="sv-SE" dirty="0"/>
              <a:t> </a:t>
            </a:r>
            <a:r>
              <a:rPr lang="sv-SE" dirty="0" err="1"/>
              <a:t>pariatale</a:t>
            </a:r>
            <a:r>
              <a:rPr lang="sv-SE" dirty="0"/>
              <a:t> (yttre väggen) </a:t>
            </a:r>
          </a:p>
          <a:p>
            <a:r>
              <a:rPr lang="sv-SE" dirty="0"/>
              <a:t>Trycket utanför lungorna minskas och luft strömmar in genom luftstrupen </a:t>
            </a:r>
          </a:p>
          <a:p>
            <a:pPr marL="0" indent="0">
              <a:buNone/>
            </a:pPr>
            <a:r>
              <a:rPr lang="sv-SE" u="sng" dirty="0"/>
              <a:t>Utandning</a:t>
            </a:r>
            <a:r>
              <a:rPr lang="sv-SE" dirty="0"/>
              <a:t>: </a:t>
            </a:r>
          </a:p>
          <a:p>
            <a:r>
              <a:rPr lang="sv-SE" dirty="0"/>
              <a:t>Mellangärdet höjs och pressas luft åter ut ur lungorna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33CEDD9-A195-F8D7-EBBE-389169B6C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83" y="1690688"/>
            <a:ext cx="6756974" cy="399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7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0189E1-822F-A95F-467D-A39A6D6C2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Bukandning vs bröstandning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FFB6991-1AE0-7763-D765-2771A8678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Mellangärdet är vår kraftigaste andningsmuskel</a:t>
            </a:r>
          </a:p>
          <a:p>
            <a:r>
              <a:rPr lang="sv-SE" dirty="0"/>
              <a:t>Andning med hjälp av mellangärdet kallas </a:t>
            </a:r>
            <a:r>
              <a:rPr lang="sv-SE" i="1" dirty="0"/>
              <a:t>bukandning </a:t>
            </a:r>
            <a:r>
              <a:rPr lang="sv-SE" dirty="0"/>
              <a:t> </a:t>
            </a:r>
          </a:p>
          <a:p>
            <a:pPr lvl="1"/>
            <a:r>
              <a:rPr lang="sv-SE" dirty="0"/>
              <a:t>Magen och tarmarna buktar ut när mellangärdet sänks och lungorna fylls med luft </a:t>
            </a:r>
          </a:p>
          <a:p>
            <a:r>
              <a:rPr lang="sv-SE" dirty="0"/>
              <a:t>Vid </a:t>
            </a:r>
            <a:r>
              <a:rPr lang="sv-SE" i="1" dirty="0"/>
              <a:t>bröstandning</a:t>
            </a:r>
            <a:r>
              <a:rPr lang="sv-SE" dirty="0"/>
              <a:t> utvidgas istället bröstkorgen med hjälp av musklerna som fäster vid revbenen </a:t>
            </a:r>
          </a:p>
          <a:p>
            <a:r>
              <a:rPr lang="sv-SE" dirty="0"/>
              <a:t>Bröstandning är inte lika effektiv och kräver mer energi än bukandning </a:t>
            </a:r>
          </a:p>
          <a:p>
            <a:r>
              <a:rPr lang="sv-SE" b="1" dirty="0"/>
              <a:t>TIPS: Ta långa djupa andetag i långsam takt </a:t>
            </a:r>
          </a:p>
        </p:txBody>
      </p:sp>
    </p:spTree>
    <p:extLst>
      <p:ext uri="{BB962C8B-B14F-4D97-AF65-F5344CB8AC3E}">
        <p14:creationId xmlns:p14="http://schemas.microsoft.com/office/powerpoint/2010/main" val="351268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FC746B-7E48-B453-AC5E-02DA1E4E9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Andningsrytm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76DF0A5-2B37-9C72-68CC-5D85D9942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24716" cy="4351338"/>
          </a:xfrm>
        </p:spPr>
        <p:txBody>
          <a:bodyPr>
            <a:normAutofit lnSpcReduction="10000"/>
          </a:bodyPr>
          <a:lstStyle/>
          <a:p>
            <a:r>
              <a:rPr lang="sv-SE" dirty="0"/>
              <a:t>Under vila tar du 10-16 andetag per minut </a:t>
            </a:r>
          </a:p>
          <a:p>
            <a:r>
              <a:rPr lang="sv-SE" dirty="0"/>
              <a:t>Vid hårt kroppsarbete krävs mer syrgas = ca 60 andetag per minut </a:t>
            </a:r>
          </a:p>
          <a:p>
            <a:r>
              <a:rPr lang="sv-SE" dirty="0"/>
              <a:t>Andningsrytm regleras av ett </a:t>
            </a:r>
            <a:r>
              <a:rPr lang="sv-SE" i="1" dirty="0"/>
              <a:t>andningscentrum</a:t>
            </a:r>
            <a:r>
              <a:rPr lang="sv-SE" dirty="0"/>
              <a:t> i </a:t>
            </a:r>
            <a:r>
              <a:rPr lang="sv-SE" i="1" dirty="0"/>
              <a:t>hjärnstammen</a:t>
            </a:r>
            <a:r>
              <a:rPr lang="sv-SE" dirty="0"/>
              <a:t> </a:t>
            </a:r>
          </a:p>
          <a:p>
            <a:r>
              <a:rPr lang="sv-SE" dirty="0"/>
              <a:t>Andningscentrum står i förbindelse med </a:t>
            </a:r>
            <a:r>
              <a:rPr lang="sv-SE" i="1" dirty="0"/>
              <a:t>sinnesceller</a:t>
            </a:r>
            <a:r>
              <a:rPr lang="sv-SE" dirty="0"/>
              <a:t> </a:t>
            </a:r>
          </a:p>
          <a:p>
            <a:r>
              <a:rPr lang="sv-SE" dirty="0"/>
              <a:t>Sinnesceller registrerar pH i blodet som pumpas från hjärtat </a:t>
            </a:r>
          </a:p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0B6100C-F219-D0CC-DAF7-712EE5061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916" y="903890"/>
            <a:ext cx="4909943" cy="5407572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37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96625F-F427-046A-B18F-247BF4C4D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Andningscentrum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122ADF2-9375-19A1-E12D-8D3594C64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När muskelceller i kroppen ökar sin ”arbetstakt” kräver mer energi och därmed ökat cellandning </a:t>
            </a:r>
          </a:p>
          <a:p>
            <a:r>
              <a:rPr lang="sv-SE" dirty="0"/>
              <a:t>Detta leder till ökat koldioxidutsläpp </a:t>
            </a:r>
          </a:p>
          <a:p>
            <a:r>
              <a:rPr lang="sv-SE" dirty="0"/>
              <a:t>Koldioxid i blodet bildar kolsyra, vilket sänks blodets pH-värde </a:t>
            </a:r>
          </a:p>
          <a:p>
            <a:r>
              <a:rPr lang="sv-SE" dirty="0"/>
              <a:t>pH sänkning registreras av pH-känsliga sinnesceller som informerar andningscentrum </a:t>
            </a:r>
          </a:p>
          <a:p>
            <a:r>
              <a:rPr lang="sv-SE" dirty="0"/>
              <a:t>Andningscentrum beordrar snabbare andningsrytm </a:t>
            </a:r>
          </a:p>
        </p:txBody>
      </p:sp>
    </p:spTree>
    <p:extLst>
      <p:ext uri="{BB962C8B-B14F-4D97-AF65-F5344CB8AC3E}">
        <p14:creationId xmlns:p14="http://schemas.microsoft.com/office/powerpoint/2010/main" val="325239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5723A4-5058-8F85-0683-DEF2FB2E1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Andningsvolymer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875E4A5-6468-97B0-B013-E7034C8F5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5225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5B8208-1B91-BD58-CC9F-3B6A4C0BD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9B8B92C-9E30-2060-95D5-630BC1C17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F44BF1C-F7EB-13CA-4BF9-B996B2F69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9" y="1334813"/>
            <a:ext cx="12182489" cy="419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56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6F8B75-E149-571C-92D0-A93AEA506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Sjukdomar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11D6D61-EFFE-657C-16A3-F5398CC07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i="1" dirty="0"/>
              <a:t>Förkylning</a:t>
            </a:r>
            <a:r>
              <a:rPr lang="sv-SE" dirty="0"/>
              <a:t> orsakas av virus och är en sammanfattande benämning på infektioner i de övre luftvägarna </a:t>
            </a:r>
          </a:p>
          <a:p>
            <a:r>
              <a:rPr lang="sv-SE" dirty="0"/>
              <a:t>I svalget och näsan bildas slem som hostas upp och som får näsan att rinna </a:t>
            </a:r>
          </a:p>
          <a:p>
            <a:r>
              <a:rPr lang="sv-SE" dirty="0"/>
              <a:t>I dropparna som sprids när vi hostar och nyser ingår virus </a:t>
            </a:r>
          </a:p>
          <a:p>
            <a:r>
              <a:rPr lang="sv-SE" dirty="0"/>
              <a:t>Tiden från att man blir smittad tills en sjukdom bryter ut kallas </a:t>
            </a:r>
            <a:r>
              <a:rPr lang="sv-SE" i="1" dirty="0"/>
              <a:t>inkubationstid</a:t>
            </a: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420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CCEDCD-05ED-A49A-4C51-64FF8BBED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Sjukdomar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E76CAD-2B16-DB52-FFC6-550C605D8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i="1" dirty="0"/>
              <a:t>KOL </a:t>
            </a:r>
            <a:r>
              <a:rPr lang="sv-SE" dirty="0"/>
              <a:t>står för </a:t>
            </a:r>
            <a:r>
              <a:rPr lang="sv-SE" i="1" dirty="0"/>
              <a:t>kronisk obstruktiv lungsjukdom </a:t>
            </a:r>
            <a:endParaRPr lang="sv-SE" dirty="0"/>
          </a:p>
          <a:p>
            <a:pPr lvl="1"/>
            <a:r>
              <a:rPr lang="sv-SE" dirty="0"/>
              <a:t>Kronisk = bestående </a:t>
            </a:r>
          </a:p>
          <a:p>
            <a:pPr lvl="1"/>
            <a:r>
              <a:rPr lang="sv-SE" dirty="0"/>
              <a:t>Obstruktiv = hindrande </a:t>
            </a:r>
          </a:p>
          <a:p>
            <a:r>
              <a:rPr lang="sv-SE" dirty="0"/>
              <a:t>Det är huvudsakligen rökare som drabbas av KOL </a:t>
            </a:r>
          </a:p>
          <a:p>
            <a:pPr lvl="1"/>
            <a:r>
              <a:rPr lang="sv-SE" dirty="0"/>
              <a:t>Tobaksröken innehåller små droppar tjära som fastnar på luftvägarnas flimmerhår </a:t>
            </a:r>
          </a:p>
          <a:p>
            <a:pPr lvl="2"/>
            <a:r>
              <a:rPr lang="sv-SE" dirty="0"/>
              <a:t>Framkallar ökad slembildning </a:t>
            </a:r>
          </a:p>
          <a:p>
            <a:pPr lvl="1"/>
            <a:r>
              <a:rPr lang="sv-SE" dirty="0"/>
              <a:t>Med tiden skadas flimmerhåren och kan inte längre transportera upp bakterier, pollen, damm och andra partiklar som ständigt andas in </a:t>
            </a:r>
          </a:p>
          <a:p>
            <a:pPr lvl="1"/>
            <a:r>
              <a:rPr lang="sv-SE" dirty="0"/>
              <a:t>Ledder till inflammationer som gör luftvägarna trånga och mindre elastiska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497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D1BF0-101B-69AA-EC3B-D49316CBC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4C558-F72E-A2B0-0CDB-33C88691F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Det finns två typer av andning: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dirty="0"/>
              <a:t>Inre andning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dirty="0"/>
              <a:t>Yttre andning </a:t>
            </a:r>
          </a:p>
          <a:p>
            <a:r>
              <a:rPr lang="sv-SE" dirty="0"/>
              <a:t>Den yttre andning sker med speciella andningsorgan anslutna till någon form av transportsystem </a:t>
            </a:r>
          </a:p>
          <a:p>
            <a:r>
              <a:rPr lang="sv-SE" dirty="0"/>
              <a:t>Syrgas upptagning sker alltid som </a:t>
            </a:r>
            <a:r>
              <a:rPr lang="sv-SE" i="1" dirty="0"/>
              <a:t>diffusion</a:t>
            </a:r>
            <a:r>
              <a:rPr lang="sv-SE" dirty="0"/>
              <a:t> från vatten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dirty="0"/>
              <a:t>I sjöar och hav finns upplöst syrgas som kan </a:t>
            </a:r>
            <a:r>
              <a:rPr lang="sv-SE" i="1" dirty="0"/>
              <a:t>diffundera</a:t>
            </a:r>
            <a:r>
              <a:rPr lang="sv-SE" dirty="0"/>
              <a:t> in i celler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dirty="0"/>
              <a:t>På land hålls andningsorganens celler fuktiga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sv-SE" dirty="0"/>
              <a:t>Fukten löser först syrgas från luften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3C319F-899B-E3FA-1832-9665EBB91274}"/>
              </a:ext>
            </a:extLst>
          </p:cNvPr>
          <p:cNvSpPr txBox="1"/>
          <p:nvPr/>
        </p:nvSpPr>
        <p:spPr>
          <a:xfrm>
            <a:off x="4498031" y="2301363"/>
            <a:ext cx="1418683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dirty="0">
                <a:solidFill>
                  <a:srgbClr val="FFFF00"/>
                </a:solidFill>
              </a:rPr>
              <a:t>Cellandning 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9E98D36-07FA-84F2-ACD8-629FE5B742C6}"/>
              </a:ext>
            </a:extLst>
          </p:cNvPr>
          <p:cNvCxnSpPr/>
          <p:nvPr/>
        </p:nvCxnSpPr>
        <p:spPr>
          <a:xfrm flipV="1">
            <a:off x="3464560" y="2480775"/>
            <a:ext cx="940543" cy="842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4195424-14B4-0E1F-1C36-1F7C9FB384B7}"/>
              </a:ext>
            </a:extLst>
          </p:cNvPr>
          <p:cNvSpPr txBox="1"/>
          <p:nvPr/>
        </p:nvSpPr>
        <p:spPr>
          <a:xfrm>
            <a:off x="4501748" y="2741837"/>
            <a:ext cx="1270001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dirty="0">
                <a:solidFill>
                  <a:srgbClr val="FFFF00"/>
                </a:solidFill>
              </a:rPr>
              <a:t>Gasutbyte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10081C2-F6D3-1E75-1ED1-8938EC874419}"/>
              </a:ext>
            </a:extLst>
          </p:cNvPr>
          <p:cNvCxnSpPr/>
          <p:nvPr/>
        </p:nvCxnSpPr>
        <p:spPr>
          <a:xfrm flipV="1">
            <a:off x="3468277" y="2921248"/>
            <a:ext cx="940543" cy="842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38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2E2176-977B-2D28-0944-649AB5BB4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Sjukdomar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F526A1F-8C6E-3839-A83D-3654AA46E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2668" y="1690688"/>
            <a:ext cx="5118425" cy="4351338"/>
          </a:xfrm>
        </p:spPr>
        <p:txBody>
          <a:bodyPr/>
          <a:lstStyle/>
          <a:p>
            <a:r>
              <a:rPr lang="sv-SE" i="1" dirty="0"/>
              <a:t>Emfysem</a:t>
            </a:r>
            <a:r>
              <a:rPr lang="sv-SE" dirty="0"/>
              <a:t> uppstår med tiden i samband med KOL </a:t>
            </a:r>
          </a:p>
          <a:p>
            <a:pPr lvl="1"/>
            <a:r>
              <a:rPr lang="sv-SE" dirty="0"/>
              <a:t>Alveolväggar spricker </a:t>
            </a:r>
          </a:p>
          <a:p>
            <a:pPr lvl="2"/>
            <a:r>
              <a:rPr lang="sv-SE" dirty="0"/>
              <a:t>Bildas färre, men större lungblåsor </a:t>
            </a:r>
          </a:p>
          <a:p>
            <a:pPr lvl="1"/>
            <a:r>
              <a:rPr lang="sv-SE" dirty="0"/>
              <a:t>Mindre area för gasutbyte och blodets syresättning försämras </a:t>
            </a:r>
          </a:p>
        </p:txBody>
      </p:sp>
      <p:pic>
        <p:nvPicPr>
          <p:cNvPr id="3074" name="Picture 2" descr="Världskoldagen 2024 - HjärtLung">
            <a:extLst>
              <a:ext uri="{FF2B5EF4-FFF2-40B4-BE49-F238E27FC236}">
                <a16:creationId xmlns:a16="http://schemas.microsoft.com/office/drawing/2014/main" id="{D7938FF4-86A5-8B5C-E103-D9ADB066A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07" y="1488183"/>
            <a:ext cx="6628597" cy="516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090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3C37F-878E-80F0-1991-C4E49456B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7CE9-B8BD-4F7C-9CEF-11DD8240D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Djur utan andningsorgan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7F8CA-8495-4633-2D2B-A33A8BEEA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360" y="1825625"/>
            <a:ext cx="49784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sv-SE" u="sng" dirty="0"/>
              <a:t>Ex) Maneter </a:t>
            </a:r>
          </a:p>
          <a:p>
            <a:r>
              <a:rPr lang="sv-SE" dirty="0"/>
              <a:t>Stora djur</a:t>
            </a:r>
          </a:p>
          <a:p>
            <a:r>
              <a:rPr lang="sv-SE" dirty="0"/>
              <a:t>Samtliga celler sitter ytligt</a:t>
            </a:r>
          </a:p>
          <a:p>
            <a:r>
              <a:rPr lang="sv-SE" dirty="0"/>
              <a:t>Inre finns en geléartad massa </a:t>
            </a:r>
          </a:p>
          <a:p>
            <a:pPr marL="0" indent="0">
              <a:buNone/>
            </a:pPr>
            <a:r>
              <a:rPr lang="sv-SE" u="sng" dirty="0"/>
              <a:t>Ex) Hydra</a:t>
            </a:r>
          </a:p>
          <a:p>
            <a:r>
              <a:rPr lang="sv-SE" dirty="0"/>
              <a:t>Små djur</a:t>
            </a:r>
          </a:p>
          <a:p>
            <a:r>
              <a:rPr lang="sv-SE" dirty="0"/>
              <a:t>Syrgas diffunderar direkt </a:t>
            </a:r>
          </a:p>
          <a:p>
            <a:r>
              <a:rPr lang="sv-SE" dirty="0"/>
              <a:t>Mutualistiskt förhållande med grönalger </a:t>
            </a:r>
          </a:p>
        </p:txBody>
      </p:sp>
      <p:pic>
        <p:nvPicPr>
          <p:cNvPr id="4" name="Picture 3" descr="Bränd av manet">
            <a:extLst>
              <a:ext uri="{FF2B5EF4-FFF2-40B4-BE49-F238E27FC236}">
                <a16:creationId xmlns:a16="http://schemas.microsoft.com/office/drawing/2014/main" id="{64DDFF99-7A51-BC2A-6799-D7CF49C76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160" y="1377315"/>
            <a:ext cx="3667760" cy="2061210"/>
          </a:xfrm>
          <a:prstGeom prst="rect">
            <a:avLst/>
          </a:prstGeom>
        </p:spPr>
      </p:pic>
      <p:pic>
        <p:nvPicPr>
          <p:cNvPr id="5" name="Picture 4" descr="Hydra (suku) – Wikipedia">
            <a:extLst>
              <a:ext uri="{FF2B5EF4-FFF2-40B4-BE49-F238E27FC236}">
                <a16:creationId xmlns:a16="http://schemas.microsoft.com/office/drawing/2014/main" id="{44591057-81F2-4F94-4A6A-C94372D65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530148" y="3244850"/>
            <a:ext cx="2343785" cy="349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4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660FC-4036-3DEA-DB73-740AE7AE2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AF4C-9809-9F05-EC78-E9A9B2644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Djur med andningsorgan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172F0-EA1D-8BF2-8993-74D209821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Behovet av effektiva andningsorgan växer med djurens storlek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dirty="0"/>
              <a:t>Stora kroppar har mindre kroppsyta i förhållande till sin volym </a:t>
            </a:r>
          </a:p>
          <a:p>
            <a:pPr lvl="1"/>
            <a:r>
              <a:rPr lang="sv-SE" dirty="0"/>
              <a:t>t.ex. daggmaskar fungerar den fuktiga huden som andningsorgan</a:t>
            </a:r>
          </a:p>
          <a:p>
            <a:r>
              <a:rPr lang="sv-SE" dirty="0"/>
              <a:t>Förhållandevis kan små akvatiska djur vara utrustad med </a:t>
            </a:r>
            <a:r>
              <a:rPr lang="sv-SE" i="1" dirty="0"/>
              <a:t>gälar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dirty="0"/>
              <a:t>Syrgashalten är lägre i vatten än i luften </a:t>
            </a:r>
          </a:p>
          <a:p>
            <a:r>
              <a:rPr lang="sv-SE" dirty="0"/>
              <a:t>Andra landlevande djur är beroende av att huden är tät och skyddar kroppen</a:t>
            </a:r>
          </a:p>
          <a:p>
            <a:r>
              <a:rPr lang="sv-SE" dirty="0"/>
              <a:t>Även andra djur har huden klädd med skal, fjäll, fjädrar eller päls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dirty="0"/>
              <a:t>Krävs speciella andningsorgan </a:t>
            </a:r>
          </a:p>
        </p:txBody>
      </p:sp>
    </p:spTree>
    <p:extLst>
      <p:ext uri="{BB962C8B-B14F-4D97-AF65-F5344CB8AC3E}">
        <p14:creationId xmlns:p14="http://schemas.microsoft.com/office/powerpoint/2010/main" val="72267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D319E-7BF0-DB87-1F70-2D0CA0112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C6B71-C5F2-5A64-7346-404F6041B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Andningsorgan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2D174-9393-05DA-ADC3-5F3B2C826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1080" y="1825625"/>
            <a:ext cx="526288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Näshålan och munhålan är förbunden till luftstrupen </a:t>
            </a:r>
          </a:p>
          <a:p>
            <a:r>
              <a:rPr lang="sv-SE" dirty="0"/>
              <a:t>Bihålorna är anslutna till näshålan </a:t>
            </a:r>
          </a:p>
          <a:p>
            <a:r>
              <a:rPr lang="sv-SE" dirty="0"/>
              <a:t>Bihålorna och näshålan väggar är klädda med slemhinnor som fuktar och värmer (eller kyler) inandningsluften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dirty="0"/>
              <a:t>Luften måste få rätt fuktighet och temperatur 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sv-SE" dirty="0"/>
          </a:p>
        </p:txBody>
      </p:sp>
      <p:pic>
        <p:nvPicPr>
          <p:cNvPr id="4" name="Picture 3" descr="A diagram of the human body&#10;&#10;AI-generated content may be incorrect.">
            <a:extLst>
              <a:ext uri="{FF2B5EF4-FFF2-40B4-BE49-F238E27FC236}">
                <a16:creationId xmlns:a16="http://schemas.microsoft.com/office/drawing/2014/main" id="{F06EF6F1-38F2-7DF8-7F2D-3FB0F6A2D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3" y="1570990"/>
            <a:ext cx="5591175" cy="4610100"/>
          </a:xfrm>
          <a:prstGeom prst="rect">
            <a:avLst/>
          </a:prstGeom>
          <a:ln w="6350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384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813D0-0520-FA55-3AD6-75D4EBA18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5D407-3063-0E45-602F-6017237D9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Andningsorgan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515CE-4AA8-FC86-8CA6-96AE97DA7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1080" y="1825625"/>
            <a:ext cx="526288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Struplock stänger vägen till luftstrupen när vi sväljer </a:t>
            </a:r>
          </a:p>
          <a:p>
            <a:r>
              <a:rPr lang="sv-SE" dirty="0"/>
              <a:t>Överst i luftstrupen sitter struphuvudet med sina två </a:t>
            </a:r>
            <a:r>
              <a:rPr lang="sv-SE" i="1" dirty="0"/>
              <a:t>stämband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dirty="0"/>
              <a:t>Ljudet som utgår rösten uppstår när luft pressas genom struphuvudet och sätter stämbanden i svängningar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dirty="0"/>
              <a:t>Orden formas av kinderna, tänderna, läpparna och tungan 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sv-SE" dirty="0"/>
          </a:p>
        </p:txBody>
      </p:sp>
      <p:pic>
        <p:nvPicPr>
          <p:cNvPr id="4" name="Picture 3" descr="A diagram of the human body&#10;&#10;AI-generated content may be incorrect.">
            <a:extLst>
              <a:ext uri="{FF2B5EF4-FFF2-40B4-BE49-F238E27FC236}">
                <a16:creationId xmlns:a16="http://schemas.microsoft.com/office/drawing/2014/main" id="{6A28CC4B-FA42-5973-A551-CB6945B1B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3" y="1570990"/>
            <a:ext cx="5591175" cy="4610100"/>
          </a:xfrm>
          <a:prstGeom prst="rect">
            <a:avLst/>
          </a:prstGeom>
          <a:ln w="6350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532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73C07-9B58-5ED4-DA49-840F6796E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FFE62-CED6-2EF9-5AA7-07864432E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Andningsorgan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76282-142A-20E2-313E-0B860FBE0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3235" y="1825625"/>
            <a:ext cx="5135419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sv-SE" dirty="0"/>
              <a:t>Luftstrupen hålls utspänd med hjälp av hårda broskringar </a:t>
            </a:r>
          </a:p>
          <a:p>
            <a:r>
              <a:rPr lang="sv-SE" dirty="0"/>
              <a:t>Luftstrupen förgrenar sig i de två bronkerna – en mot vardera lunga </a:t>
            </a:r>
          </a:p>
          <a:p>
            <a:r>
              <a:rPr lang="sv-SE" dirty="0"/>
              <a:t>Bronkerna förgrenar sig ytterligare inne i lungorna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dirty="0"/>
              <a:t>Bronkioler </a:t>
            </a:r>
          </a:p>
          <a:p>
            <a:r>
              <a:rPr lang="sv-SE" dirty="0"/>
              <a:t>Bronkioler mynnar slutligen i millimeterstora alveoler (lungblåsor) 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sv-SE" dirty="0"/>
          </a:p>
        </p:txBody>
      </p:sp>
      <p:pic>
        <p:nvPicPr>
          <p:cNvPr id="5" name="Picture 4" descr="A diagram of the lungs&#10;&#10;AI-generated content may be incorrect.">
            <a:extLst>
              <a:ext uri="{FF2B5EF4-FFF2-40B4-BE49-F238E27FC236}">
                <a16:creationId xmlns:a16="http://schemas.microsoft.com/office/drawing/2014/main" id="{ED667898-D877-93AC-25E7-028A6F288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0" y="1690688"/>
            <a:ext cx="6580245" cy="43690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019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00AAC-91D3-4B2F-B96D-D6B5A8115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D23B3-089E-F4D4-C5E9-AC382EBA1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Andningsorgan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8F555-9F5F-DFA1-78CF-CC97BBECA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418" y="1825625"/>
            <a:ext cx="50800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Alveoler sitter samlade i klasar </a:t>
            </a:r>
          </a:p>
          <a:p>
            <a:r>
              <a:rPr lang="sv-SE" dirty="0"/>
              <a:t>Miljontals alveoler fyller upp varje lunga </a:t>
            </a:r>
          </a:p>
          <a:p>
            <a:r>
              <a:rPr lang="sv-SE" dirty="0"/>
              <a:t>Sammanlagda arean av alveolernas innerväggar är ca 100m</a:t>
            </a:r>
            <a:r>
              <a:rPr lang="sv-SE" baseline="30000" dirty="0"/>
              <a:t>2</a:t>
            </a:r>
          </a:p>
          <a:p>
            <a:r>
              <a:rPr lang="sv-SE" dirty="0"/>
              <a:t>Alveolerna omges av ett nät av fina blodkärl där gasutbytet sker genom diffusion </a:t>
            </a:r>
          </a:p>
        </p:txBody>
      </p:sp>
      <p:pic>
        <p:nvPicPr>
          <p:cNvPr id="5" name="Picture 4" descr="A diagram of a human body&#10;&#10;AI-generated content may be incorrect.">
            <a:extLst>
              <a:ext uri="{FF2B5EF4-FFF2-40B4-BE49-F238E27FC236}">
                <a16:creationId xmlns:a16="http://schemas.microsoft.com/office/drawing/2014/main" id="{5898FB93-66FF-2A2B-F6D9-E7A15838E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93" y="1690688"/>
            <a:ext cx="6546025" cy="44775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4632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B08272-943A-D5D0-77AE-E5176EE4E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Filtrering 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8DB3401-2444-56A3-8893-A1ABA9C51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841861"/>
            <a:ext cx="5408229" cy="1887151"/>
          </a:xfrm>
        </p:spPr>
        <p:txBody>
          <a:bodyPr>
            <a:normAutofit/>
          </a:bodyPr>
          <a:lstStyle/>
          <a:p>
            <a:r>
              <a:rPr lang="sv-SE" dirty="0"/>
              <a:t>Luftstrupens och bronkernas inre yta är täckt av epitelceller som är försedda med </a:t>
            </a:r>
            <a:r>
              <a:rPr lang="sv-SE" i="1" dirty="0"/>
              <a:t>flimmerhår</a:t>
            </a:r>
            <a:r>
              <a:rPr lang="sv-SE" dirty="0"/>
              <a:t>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33397EC-39EE-129F-DAA9-3B8E83230D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978" r="7427" b="46426"/>
          <a:stretch>
            <a:fillRect/>
          </a:stretch>
        </p:blipFill>
        <p:spPr>
          <a:xfrm>
            <a:off x="5372911" y="751344"/>
            <a:ext cx="6657587" cy="2950982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A6B01D16-7E43-08CF-C8F8-83F539926E90}"/>
              </a:ext>
            </a:extLst>
          </p:cNvPr>
          <p:cNvSpPr txBox="1"/>
          <p:nvPr/>
        </p:nvSpPr>
        <p:spPr>
          <a:xfrm>
            <a:off x="361950" y="3729012"/>
            <a:ext cx="114681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Över flimmerhår finns ett </a:t>
            </a:r>
            <a:r>
              <a:rPr lang="sv-SE" sz="2800" i="1" dirty="0" err="1"/>
              <a:t>slemlager</a:t>
            </a:r>
            <a:r>
              <a:rPr lang="sv-SE" sz="28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Smutspartiklar som följer med inandningsluften fastnar i slemmet och förs sedan upp mot svalget med hjälp av flimmerhårets rytmiska rörelser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Från svalget hostar vi sedan upp eller sväljer ner slemmet och smutsen </a:t>
            </a:r>
          </a:p>
          <a:p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416909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res Presentationer">
  <a:themeElements>
    <a:clrScheme name="Grö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res Presentationer" id="{DD3A22C2-77FB-4360-BE0D-DA884D3ABDB5}" vid="{FFF006AB-9824-4A35-9C97-722C77F8563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Fares Presentationer</Template>
  <TotalTime>0</TotalTime>
  <Words>1112</Words>
  <Application>Microsoft Office PowerPoint</Application>
  <PresentationFormat>Bredbild</PresentationFormat>
  <Paragraphs>139</Paragraphs>
  <Slides>20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6" baseType="lpstr">
      <vt:lpstr>Aptos</vt:lpstr>
      <vt:lpstr>Aptos Display</vt:lpstr>
      <vt:lpstr>Arial</vt:lpstr>
      <vt:lpstr>Courier New</vt:lpstr>
      <vt:lpstr>Wingdings</vt:lpstr>
      <vt:lpstr>Fares Presentationer</vt:lpstr>
      <vt:lpstr>Biologi 2</vt:lpstr>
      <vt:lpstr>Andning </vt:lpstr>
      <vt:lpstr>Djur utan andningsorgan</vt:lpstr>
      <vt:lpstr>Djur med andningsorgan</vt:lpstr>
      <vt:lpstr>Andningsorgan </vt:lpstr>
      <vt:lpstr>Andningsorgan </vt:lpstr>
      <vt:lpstr>Andningsorgan </vt:lpstr>
      <vt:lpstr>Andningsorgan </vt:lpstr>
      <vt:lpstr>Filtrering  </vt:lpstr>
      <vt:lpstr>Mellangärde </vt:lpstr>
      <vt:lpstr>Lungsäck </vt:lpstr>
      <vt:lpstr>Trycket </vt:lpstr>
      <vt:lpstr>Bukandning vs bröstandning </vt:lpstr>
      <vt:lpstr>Andningsrytm </vt:lpstr>
      <vt:lpstr>Andningscentrum </vt:lpstr>
      <vt:lpstr>Andningsvolymer </vt:lpstr>
      <vt:lpstr>PowerPoint-presentation</vt:lpstr>
      <vt:lpstr>Sjukdomar </vt:lpstr>
      <vt:lpstr>Sjukdomar </vt:lpstr>
      <vt:lpstr>Sjukdomar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Fares Makki</cp:lastModifiedBy>
  <cp:revision>328</cp:revision>
  <dcterms:created xsi:type="dcterms:W3CDTF">2026-01-11T06:13:08Z</dcterms:created>
  <dcterms:modified xsi:type="dcterms:W3CDTF">2026-01-11T09:45:42Z</dcterms:modified>
</cp:coreProperties>
</file>